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881" r:id="rId1"/>
  </p:sldMasterIdLst>
  <p:notesMasterIdLst>
    <p:notesMasterId r:id="rId35"/>
  </p:notesMasterIdLst>
  <p:handoutMasterIdLst>
    <p:handoutMasterId r:id="rId36"/>
  </p:handoutMasterIdLst>
  <p:sldIdLst>
    <p:sldId id="1660" r:id="rId2"/>
    <p:sldId id="1853" r:id="rId3"/>
    <p:sldId id="1701" r:id="rId4"/>
    <p:sldId id="1820" r:id="rId5"/>
    <p:sldId id="1834" r:id="rId6"/>
    <p:sldId id="1821" r:id="rId7"/>
    <p:sldId id="1838" r:id="rId8"/>
    <p:sldId id="1829" r:id="rId9"/>
    <p:sldId id="1839" r:id="rId10"/>
    <p:sldId id="1823" r:id="rId11"/>
    <p:sldId id="1840" r:id="rId12"/>
    <p:sldId id="1828" r:id="rId13"/>
    <p:sldId id="1841" r:id="rId14"/>
    <p:sldId id="1824" r:id="rId15"/>
    <p:sldId id="1842" r:id="rId16"/>
    <p:sldId id="1826" r:id="rId17"/>
    <p:sldId id="1843" r:id="rId18"/>
    <p:sldId id="1825" r:id="rId19"/>
    <p:sldId id="1844" r:id="rId20"/>
    <p:sldId id="1827" r:id="rId21"/>
    <p:sldId id="1845" r:id="rId22"/>
    <p:sldId id="1830" r:id="rId23"/>
    <p:sldId id="1846" r:id="rId24"/>
    <p:sldId id="1832" r:id="rId25"/>
    <p:sldId id="1847" r:id="rId26"/>
    <p:sldId id="1831" r:id="rId27"/>
    <p:sldId id="1848" r:id="rId28"/>
    <p:sldId id="1833" r:id="rId29"/>
    <p:sldId id="1849" r:id="rId30"/>
    <p:sldId id="1836" r:id="rId31"/>
    <p:sldId id="1850" r:id="rId32"/>
    <p:sldId id="1837" r:id="rId33"/>
    <p:sldId id="1851" r:id="rId34"/>
  </p:sldIdLst>
  <p:sldSz cx="10879138" cy="6119813"/>
  <p:notesSz cx="9926638" cy="6797675"/>
  <p:defaultTextStyle>
    <a:defPPr>
      <a:defRPr lang="da-DK"/>
    </a:defPPr>
    <a:lvl1pPr marL="0" algn="l" defTabSz="519543" rtl="0" eaLnBrk="1" latinLnBrk="0" hangingPunct="1">
      <a:defRPr sz="1000" kern="1200">
        <a:solidFill>
          <a:schemeClr val="tx1"/>
        </a:solidFill>
        <a:latin typeface="+mn-lt"/>
        <a:ea typeface="+mn-ea"/>
        <a:cs typeface="+mn-cs"/>
      </a:defRPr>
    </a:lvl1pPr>
    <a:lvl2pPr marL="259772" algn="l" defTabSz="519543" rtl="0" eaLnBrk="1" latinLnBrk="0" hangingPunct="1">
      <a:defRPr sz="1000" kern="1200">
        <a:solidFill>
          <a:schemeClr val="tx1"/>
        </a:solidFill>
        <a:latin typeface="+mn-lt"/>
        <a:ea typeface="+mn-ea"/>
        <a:cs typeface="+mn-cs"/>
      </a:defRPr>
    </a:lvl2pPr>
    <a:lvl3pPr marL="519543" algn="l" defTabSz="519543" rtl="0" eaLnBrk="1" latinLnBrk="0" hangingPunct="1">
      <a:defRPr sz="1000" kern="1200">
        <a:solidFill>
          <a:schemeClr val="tx1"/>
        </a:solidFill>
        <a:latin typeface="+mn-lt"/>
        <a:ea typeface="+mn-ea"/>
        <a:cs typeface="+mn-cs"/>
      </a:defRPr>
    </a:lvl3pPr>
    <a:lvl4pPr marL="779315" algn="l" defTabSz="519543" rtl="0" eaLnBrk="1" latinLnBrk="0" hangingPunct="1">
      <a:defRPr sz="1000" kern="1200">
        <a:solidFill>
          <a:schemeClr val="tx1"/>
        </a:solidFill>
        <a:latin typeface="+mn-lt"/>
        <a:ea typeface="+mn-ea"/>
        <a:cs typeface="+mn-cs"/>
      </a:defRPr>
    </a:lvl4pPr>
    <a:lvl5pPr marL="1039086" algn="l" defTabSz="519543" rtl="0" eaLnBrk="1" latinLnBrk="0" hangingPunct="1">
      <a:defRPr sz="1000" kern="1200">
        <a:solidFill>
          <a:schemeClr val="tx1"/>
        </a:solidFill>
        <a:latin typeface="+mn-lt"/>
        <a:ea typeface="+mn-ea"/>
        <a:cs typeface="+mn-cs"/>
      </a:defRPr>
    </a:lvl5pPr>
    <a:lvl6pPr marL="1298857" algn="l" defTabSz="519543" rtl="0" eaLnBrk="1" latinLnBrk="0" hangingPunct="1">
      <a:defRPr sz="1000" kern="1200">
        <a:solidFill>
          <a:schemeClr val="tx1"/>
        </a:solidFill>
        <a:latin typeface="+mn-lt"/>
        <a:ea typeface="+mn-ea"/>
        <a:cs typeface="+mn-cs"/>
      </a:defRPr>
    </a:lvl6pPr>
    <a:lvl7pPr marL="1558629" algn="l" defTabSz="519543" rtl="0" eaLnBrk="1" latinLnBrk="0" hangingPunct="1">
      <a:defRPr sz="1000" kern="1200">
        <a:solidFill>
          <a:schemeClr val="tx1"/>
        </a:solidFill>
        <a:latin typeface="+mn-lt"/>
        <a:ea typeface="+mn-ea"/>
        <a:cs typeface="+mn-cs"/>
      </a:defRPr>
    </a:lvl7pPr>
    <a:lvl8pPr marL="1818401" algn="l" defTabSz="519543" rtl="0" eaLnBrk="1" latinLnBrk="0" hangingPunct="1">
      <a:defRPr sz="1000" kern="1200">
        <a:solidFill>
          <a:schemeClr val="tx1"/>
        </a:solidFill>
        <a:latin typeface="+mn-lt"/>
        <a:ea typeface="+mn-ea"/>
        <a:cs typeface="+mn-cs"/>
      </a:defRPr>
    </a:lvl8pPr>
    <a:lvl9pPr marL="2078172" algn="l" defTabSz="519543" rtl="0" eaLnBrk="1" latinLnBrk="0" hangingPunct="1">
      <a:defRPr sz="10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Michael Hald" initials="MH [2]" lastIdx="41" clrIdx="6">
    <p:extLst>
      <p:ext uri="{19B8F6BF-5375-455C-9EA6-DF929625EA0E}">
        <p15:presenceInfo xmlns:p15="http://schemas.microsoft.com/office/powerpoint/2012/main" userId="f5a99f1d0ce713d0" providerId="Windows Live"/>
      </p:ext>
    </p:extLst>
  </p:cmAuthor>
  <p:cmAuthor id="1" name="Malene E" initials="ME" lastIdx="1" clrIdx="0"/>
  <p:cmAuthor id="8" name="Mie Lindgren" initials="ML" lastIdx="55" clrIdx="7">
    <p:extLst>
      <p:ext uri="{19B8F6BF-5375-455C-9EA6-DF929625EA0E}">
        <p15:presenceInfo xmlns:p15="http://schemas.microsoft.com/office/powerpoint/2012/main" userId="Mie Lindgren" providerId="None"/>
      </p:ext>
    </p:extLst>
  </p:cmAuthor>
  <p:cmAuthor id="2" name="John Pedersen" initials="JP" lastIdx="6" clrIdx="1"/>
  <p:cmAuthor id="9" name="Marie Wessel" initials="MW" lastIdx="11" clrIdx="8">
    <p:extLst>
      <p:ext uri="{19B8F6BF-5375-455C-9EA6-DF929625EA0E}">
        <p15:presenceInfo xmlns:p15="http://schemas.microsoft.com/office/powerpoint/2012/main" userId="S-1-5-21-2100284113-1573851820-878952375-41079" providerId="AD"/>
      </p:ext>
    </p:extLst>
  </p:cmAuthor>
  <p:cmAuthor id="3" name="Pernille Bille" initials="PB" lastIdx="2" clrIdx="2"/>
  <p:cmAuthor id="10" name="Lucretia Oemig" initials="LO" lastIdx="22" clrIdx="9">
    <p:extLst>
      <p:ext uri="{19B8F6BF-5375-455C-9EA6-DF929625EA0E}">
        <p15:presenceInfo xmlns:p15="http://schemas.microsoft.com/office/powerpoint/2012/main" userId="S-1-5-21-2100284113-1573851820-878952375-182089" providerId="AD"/>
      </p:ext>
    </p:extLst>
  </p:cmAuthor>
  <p:cmAuthor id="4" name="Michael Hald" initials="MH" lastIdx="1" clrIdx="3">
    <p:extLst>
      <p:ext uri="{19B8F6BF-5375-455C-9EA6-DF929625EA0E}">
        <p15:presenceInfo xmlns:p15="http://schemas.microsoft.com/office/powerpoint/2012/main" userId="Michael Hald" providerId="None"/>
      </p:ext>
    </p:extLst>
  </p:cmAuthor>
  <p:cmAuthor id="5" name="Kristoffer Milling" initials="KM" lastIdx="47" clrIdx="4">
    <p:extLst>
      <p:ext uri="{19B8F6BF-5375-455C-9EA6-DF929625EA0E}">
        <p15:presenceInfo xmlns:p15="http://schemas.microsoft.com/office/powerpoint/2012/main" userId="3d5b84da6daa1699" providerId="Windows Live"/>
      </p:ext>
    </p:extLst>
  </p:cmAuthor>
  <p:cmAuthor id="6" name="Flemming Engstrøm" initials="FE" lastIdx="26" clrIdx="5">
    <p:extLst>
      <p:ext uri="{19B8F6BF-5375-455C-9EA6-DF929625EA0E}">
        <p15:presenceInfo xmlns:p15="http://schemas.microsoft.com/office/powerpoint/2012/main" userId="1f5099fd973daa9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00BA"/>
    <a:srgbClr val="3E4AC2"/>
    <a:srgbClr val="3F4CC2"/>
    <a:srgbClr val="EAEBEA"/>
    <a:srgbClr val="D9F5F8"/>
    <a:srgbClr val="80A6D6"/>
    <a:srgbClr val="782B59"/>
    <a:srgbClr val="3CA083"/>
    <a:srgbClr val="3C68AE"/>
    <a:srgbClr val="D373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llemlayou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llemlayout 2 - Markerin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748" autoAdjust="0"/>
    <p:restoredTop sz="94796" autoAdjust="0"/>
  </p:normalViewPr>
  <p:slideViewPr>
    <p:cSldViewPr snapToGrid="0" snapToObjects="1">
      <p:cViewPr varScale="1">
        <p:scale>
          <a:sx n="128" d="100"/>
          <a:sy n="128" d="100"/>
        </p:scale>
        <p:origin x="834" y="132"/>
      </p:cViewPr>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79" d="100"/>
          <a:sy n="79" d="100"/>
        </p:scale>
        <p:origin x="3954"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10" y="2"/>
            <a:ext cx="4301543" cy="341064"/>
          </a:xfrm>
          <a:prstGeom prst="rect">
            <a:avLst/>
          </a:prstGeom>
        </p:spPr>
        <p:txBody>
          <a:bodyPr vert="horz" lIns="92427" tIns="46213" rIns="92427" bIns="46213" rtlCol="0"/>
          <a:lstStyle>
            <a:lvl1pPr algn="l">
              <a:defRPr sz="1200"/>
            </a:lvl1pPr>
          </a:lstStyle>
          <a:p>
            <a:endParaRPr lang="da-DK"/>
          </a:p>
        </p:txBody>
      </p:sp>
      <p:sp>
        <p:nvSpPr>
          <p:cNvPr id="3" name="Pladsholder til dato 2"/>
          <p:cNvSpPr>
            <a:spLocks noGrp="1"/>
          </p:cNvSpPr>
          <p:nvPr>
            <p:ph type="dt" sz="quarter" idx="1"/>
          </p:nvPr>
        </p:nvSpPr>
        <p:spPr>
          <a:xfrm>
            <a:off x="5622808" y="2"/>
            <a:ext cx="4301543" cy="341064"/>
          </a:xfrm>
          <a:prstGeom prst="rect">
            <a:avLst/>
          </a:prstGeom>
        </p:spPr>
        <p:txBody>
          <a:bodyPr vert="horz" lIns="92427" tIns="46213" rIns="92427" bIns="46213" rtlCol="0"/>
          <a:lstStyle>
            <a:lvl1pPr algn="r">
              <a:defRPr sz="1200"/>
            </a:lvl1pPr>
          </a:lstStyle>
          <a:p>
            <a:fld id="{2DD88BEE-7884-42D5-A164-905D672B3861}" type="datetimeFigureOut">
              <a:rPr lang="da-DK" smtClean="0"/>
              <a:t>03-11-2020</a:t>
            </a:fld>
            <a:endParaRPr lang="da-DK"/>
          </a:p>
        </p:txBody>
      </p:sp>
      <p:sp>
        <p:nvSpPr>
          <p:cNvPr id="4" name="Pladsholder til sidefod 3"/>
          <p:cNvSpPr>
            <a:spLocks noGrp="1"/>
          </p:cNvSpPr>
          <p:nvPr>
            <p:ph type="ftr" sz="quarter" idx="2"/>
          </p:nvPr>
        </p:nvSpPr>
        <p:spPr>
          <a:xfrm>
            <a:off x="10" y="6456615"/>
            <a:ext cx="4301543" cy="341063"/>
          </a:xfrm>
          <a:prstGeom prst="rect">
            <a:avLst/>
          </a:prstGeom>
        </p:spPr>
        <p:txBody>
          <a:bodyPr vert="horz" lIns="92427" tIns="46213" rIns="92427" bIns="46213" rtlCol="0" anchor="b"/>
          <a:lstStyle>
            <a:lvl1pPr algn="l">
              <a:defRPr sz="1200"/>
            </a:lvl1pPr>
          </a:lstStyle>
          <a:p>
            <a:endParaRPr lang="da-DK"/>
          </a:p>
        </p:txBody>
      </p:sp>
      <p:sp>
        <p:nvSpPr>
          <p:cNvPr id="5" name="Pladsholder til slidenummer 4"/>
          <p:cNvSpPr>
            <a:spLocks noGrp="1"/>
          </p:cNvSpPr>
          <p:nvPr>
            <p:ph type="sldNum" sz="quarter" idx="3"/>
          </p:nvPr>
        </p:nvSpPr>
        <p:spPr>
          <a:xfrm>
            <a:off x="5622808" y="6456615"/>
            <a:ext cx="4301543" cy="341063"/>
          </a:xfrm>
          <a:prstGeom prst="rect">
            <a:avLst/>
          </a:prstGeom>
        </p:spPr>
        <p:txBody>
          <a:bodyPr vert="horz" lIns="92427" tIns="46213" rIns="92427" bIns="46213" rtlCol="0" anchor="b"/>
          <a:lstStyle>
            <a:lvl1pPr algn="r">
              <a:defRPr sz="1200"/>
            </a:lvl1pPr>
          </a:lstStyle>
          <a:p>
            <a:fld id="{A4BD87DE-1D92-4B63-99FE-B8C4A7447A67}" type="slidenum">
              <a:rPr lang="da-DK" smtClean="0"/>
              <a:t>‹nr.›</a:t>
            </a:fld>
            <a:endParaRPr lang="da-DK"/>
          </a:p>
        </p:txBody>
      </p:sp>
    </p:spTree>
    <p:extLst>
      <p:ext uri="{BB962C8B-B14F-4D97-AF65-F5344CB8AC3E}">
        <p14:creationId xmlns:p14="http://schemas.microsoft.com/office/powerpoint/2010/main" val="33231239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5" y="3"/>
            <a:ext cx="4302625" cy="341297"/>
          </a:xfrm>
          <a:prstGeom prst="rect">
            <a:avLst/>
          </a:prstGeom>
        </p:spPr>
        <p:txBody>
          <a:bodyPr vert="horz" lIns="92427" tIns="46213" rIns="92427" bIns="46213" rtlCol="0"/>
          <a:lstStyle>
            <a:lvl1pPr algn="l">
              <a:defRPr sz="1200"/>
            </a:lvl1pPr>
          </a:lstStyle>
          <a:p>
            <a:endParaRPr lang="da-DK"/>
          </a:p>
        </p:txBody>
      </p:sp>
      <p:sp>
        <p:nvSpPr>
          <p:cNvPr id="3" name="Pladsholder til dato 2"/>
          <p:cNvSpPr>
            <a:spLocks noGrp="1"/>
          </p:cNvSpPr>
          <p:nvPr>
            <p:ph type="dt" idx="1"/>
          </p:nvPr>
        </p:nvSpPr>
        <p:spPr>
          <a:xfrm>
            <a:off x="5621699" y="3"/>
            <a:ext cx="4302625" cy="341297"/>
          </a:xfrm>
          <a:prstGeom prst="rect">
            <a:avLst/>
          </a:prstGeom>
        </p:spPr>
        <p:txBody>
          <a:bodyPr vert="horz" lIns="92427" tIns="46213" rIns="92427" bIns="46213" rtlCol="0"/>
          <a:lstStyle>
            <a:lvl1pPr algn="r">
              <a:defRPr sz="1200"/>
            </a:lvl1pPr>
          </a:lstStyle>
          <a:p>
            <a:fld id="{EB3AF25F-8E34-4050-81DA-8209144BB9EF}" type="datetimeFigureOut">
              <a:rPr lang="da-DK" smtClean="0"/>
              <a:t>03-11-2020</a:t>
            </a:fld>
            <a:endParaRPr lang="da-DK"/>
          </a:p>
        </p:txBody>
      </p:sp>
      <p:sp>
        <p:nvSpPr>
          <p:cNvPr id="4" name="Pladsholder til slidebillede 3"/>
          <p:cNvSpPr>
            <a:spLocks noGrp="1" noRot="1" noChangeAspect="1"/>
          </p:cNvSpPr>
          <p:nvPr>
            <p:ph type="sldImg" idx="2"/>
          </p:nvPr>
        </p:nvSpPr>
        <p:spPr>
          <a:xfrm>
            <a:off x="2924175" y="849313"/>
            <a:ext cx="4078288" cy="2295525"/>
          </a:xfrm>
          <a:prstGeom prst="rect">
            <a:avLst/>
          </a:prstGeom>
          <a:noFill/>
          <a:ln w="12700">
            <a:solidFill>
              <a:prstClr val="black"/>
            </a:solidFill>
          </a:ln>
        </p:spPr>
        <p:txBody>
          <a:bodyPr vert="horz" lIns="92427" tIns="46213" rIns="92427" bIns="46213" rtlCol="0" anchor="ctr"/>
          <a:lstStyle/>
          <a:p>
            <a:endParaRPr lang="da-DK"/>
          </a:p>
        </p:txBody>
      </p:sp>
      <p:sp>
        <p:nvSpPr>
          <p:cNvPr id="5" name="Pladsholder til noter 4"/>
          <p:cNvSpPr>
            <a:spLocks noGrp="1"/>
          </p:cNvSpPr>
          <p:nvPr>
            <p:ph type="body" sz="quarter" idx="3"/>
          </p:nvPr>
        </p:nvSpPr>
        <p:spPr>
          <a:xfrm>
            <a:off x="992206" y="3271670"/>
            <a:ext cx="7942237" cy="2676027"/>
          </a:xfrm>
          <a:prstGeom prst="rect">
            <a:avLst/>
          </a:prstGeom>
        </p:spPr>
        <p:txBody>
          <a:bodyPr vert="horz" lIns="92427" tIns="46213" rIns="92427" bIns="46213" rtlCol="0"/>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5" y="6456382"/>
            <a:ext cx="4302625" cy="341297"/>
          </a:xfrm>
          <a:prstGeom prst="rect">
            <a:avLst/>
          </a:prstGeom>
        </p:spPr>
        <p:txBody>
          <a:bodyPr vert="horz" lIns="92427" tIns="46213" rIns="92427" bIns="46213" rtlCol="0" anchor="b"/>
          <a:lstStyle>
            <a:lvl1pPr algn="l">
              <a:defRPr sz="1200"/>
            </a:lvl1pPr>
          </a:lstStyle>
          <a:p>
            <a:endParaRPr lang="da-DK"/>
          </a:p>
        </p:txBody>
      </p:sp>
      <p:sp>
        <p:nvSpPr>
          <p:cNvPr id="7" name="Pladsholder til slidenummer 6"/>
          <p:cNvSpPr>
            <a:spLocks noGrp="1"/>
          </p:cNvSpPr>
          <p:nvPr>
            <p:ph type="sldNum" sz="quarter" idx="5"/>
          </p:nvPr>
        </p:nvSpPr>
        <p:spPr>
          <a:xfrm>
            <a:off x="5621699" y="6456382"/>
            <a:ext cx="4302625" cy="341297"/>
          </a:xfrm>
          <a:prstGeom prst="rect">
            <a:avLst/>
          </a:prstGeom>
        </p:spPr>
        <p:txBody>
          <a:bodyPr vert="horz" lIns="92427" tIns="46213" rIns="92427" bIns="46213" rtlCol="0" anchor="b"/>
          <a:lstStyle>
            <a:lvl1pPr algn="r">
              <a:defRPr sz="1200"/>
            </a:lvl1pPr>
          </a:lstStyle>
          <a:p>
            <a:fld id="{12E19CD3-F52E-40B0-B58E-2129459FB501}" type="slidenum">
              <a:rPr lang="da-DK" smtClean="0"/>
              <a:t>‹nr.›</a:t>
            </a:fld>
            <a:endParaRPr lang="da-DK"/>
          </a:p>
        </p:txBody>
      </p:sp>
    </p:spTree>
    <p:extLst>
      <p:ext uri="{BB962C8B-B14F-4D97-AF65-F5344CB8AC3E}">
        <p14:creationId xmlns:p14="http://schemas.microsoft.com/office/powerpoint/2010/main" val="3114507273"/>
      </p:ext>
    </p:extLst>
  </p:cSld>
  <p:clrMap bg1="lt1" tx1="dk1" bg2="lt2" tx2="dk2" accent1="accent1" accent2="accent2" accent3="accent3" accent4="accent4" accent5="accent5" accent6="accent6" hlink="hlink" folHlink="folHlink"/>
  <p:notesStyle>
    <a:lvl1pPr marL="0" algn="l" defTabSz="519543" rtl="0" eaLnBrk="1" latinLnBrk="0" hangingPunct="1">
      <a:defRPr sz="700" kern="1200">
        <a:solidFill>
          <a:schemeClr val="tx1"/>
        </a:solidFill>
        <a:latin typeface="+mn-lt"/>
        <a:ea typeface="+mn-ea"/>
        <a:cs typeface="+mn-cs"/>
      </a:defRPr>
    </a:lvl1pPr>
    <a:lvl2pPr marL="259772" algn="l" defTabSz="519543" rtl="0" eaLnBrk="1" latinLnBrk="0" hangingPunct="1">
      <a:defRPr sz="700" kern="1200">
        <a:solidFill>
          <a:schemeClr val="tx1"/>
        </a:solidFill>
        <a:latin typeface="+mn-lt"/>
        <a:ea typeface="+mn-ea"/>
        <a:cs typeface="+mn-cs"/>
      </a:defRPr>
    </a:lvl2pPr>
    <a:lvl3pPr marL="519543" algn="l" defTabSz="519543" rtl="0" eaLnBrk="1" latinLnBrk="0" hangingPunct="1">
      <a:defRPr sz="700" kern="1200">
        <a:solidFill>
          <a:schemeClr val="tx1"/>
        </a:solidFill>
        <a:latin typeface="+mn-lt"/>
        <a:ea typeface="+mn-ea"/>
        <a:cs typeface="+mn-cs"/>
      </a:defRPr>
    </a:lvl3pPr>
    <a:lvl4pPr marL="779315" algn="l" defTabSz="519543" rtl="0" eaLnBrk="1" latinLnBrk="0" hangingPunct="1">
      <a:defRPr sz="700" kern="1200">
        <a:solidFill>
          <a:schemeClr val="tx1"/>
        </a:solidFill>
        <a:latin typeface="+mn-lt"/>
        <a:ea typeface="+mn-ea"/>
        <a:cs typeface="+mn-cs"/>
      </a:defRPr>
    </a:lvl4pPr>
    <a:lvl5pPr marL="1039086" algn="l" defTabSz="519543" rtl="0" eaLnBrk="1" latinLnBrk="0" hangingPunct="1">
      <a:defRPr sz="700" kern="1200">
        <a:solidFill>
          <a:schemeClr val="tx1"/>
        </a:solidFill>
        <a:latin typeface="+mn-lt"/>
        <a:ea typeface="+mn-ea"/>
        <a:cs typeface="+mn-cs"/>
      </a:defRPr>
    </a:lvl5pPr>
    <a:lvl6pPr marL="1298857" algn="l" defTabSz="519543" rtl="0" eaLnBrk="1" latinLnBrk="0" hangingPunct="1">
      <a:defRPr sz="700" kern="1200">
        <a:solidFill>
          <a:schemeClr val="tx1"/>
        </a:solidFill>
        <a:latin typeface="+mn-lt"/>
        <a:ea typeface="+mn-ea"/>
        <a:cs typeface="+mn-cs"/>
      </a:defRPr>
    </a:lvl6pPr>
    <a:lvl7pPr marL="1558629" algn="l" defTabSz="519543" rtl="0" eaLnBrk="1" latinLnBrk="0" hangingPunct="1">
      <a:defRPr sz="700" kern="1200">
        <a:solidFill>
          <a:schemeClr val="tx1"/>
        </a:solidFill>
        <a:latin typeface="+mn-lt"/>
        <a:ea typeface="+mn-ea"/>
        <a:cs typeface="+mn-cs"/>
      </a:defRPr>
    </a:lvl7pPr>
    <a:lvl8pPr marL="1818401" algn="l" defTabSz="519543" rtl="0" eaLnBrk="1" latinLnBrk="0" hangingPunct="1">
      <a:defRPr sz="700" kern="1200">
        <a:solidFill>
          <a:schemeClr val="tx1"/>
        </a:solidFill>
        <a:latin typeface="+mn-lt"/>
        <a:ea typeface="+mn-ea"/>
        <a:cs typeface="+mn-cs"/>
      </a:defRPr>
    </a:lvl8pPr>
    <a:lvl9pPr marL="2078172" algn="l" defTabSz="519543" rtl="0" eaLnBrk="1" latinLnBrk="0" hangingPunct="1">
      <a:defRPr sz="7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12E19CD3-F52E-40B0-B58E-2129459FB501}" type="slidenum">
              <a:rPr lang="da-DK" smtClean="0"/>
              <a:t>1</a:t>
            </a:fld>
            <a:endParaRPr lang="da-DK"/>
          </a:p>
        </p:txBody>
      </p:sp>
    </p:spTree>
    <p:extLst>
      <p:ext uri="{BB962C8B-B14F-4D97-AF65-F5344CB8AC3E}">
        <p14:creationId xmlns:p14="http://schemas.microsoft.com/office/powerpoint/2010/main" val="12910163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pPr marL="0" marR="0" lvl="0" indent="0" algn="r" defTabSz="990600" rtl="0" eaLnBrk="1" fontAlgn="base" latinLnBrk="0" hangingPunct="1">
              <a:lnSpc>
                <a:spcPct val="100000"/>
              </a:lnSpc>
              <a:spcBef>
                <a:spcPct val="0"/>
              </a:spcBef>
              <a:spcAft>
                <a:spcPct val="0"/>
              </a:spcAft>
              <a:buClrTx/>
              <a:buSzTx/>
              <a:buFontTx/>
              <a:buNone/>
              <a:tabLst/>
              <a:defRPr/>
            </a:pPr>
            <a:fld id="{27848E65-9E75-41AE-BC80-13A10C6B0591}" type="slidenum">
              <a:rPr kumimoji="0" lang="da-DK" sz="13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90600" rtl="0" eaLnBrk="1" fontAlgn="base" latinLnBrk="0" hangingPunct="1">
                <a:lnSpc>
                  <a:spcPct val="100000"/>
                </a:lnSpc>
                <a:spcBef>
                  <a:spcPct val="0"/>
                </a:spcBef>
                <a:spcAft>
                  <a:spcPct val="0"/>
                </a:spcAft>
                <a:buClrTx/>
                <a:buSzTx/>
                <a:buFontTx/>
                <a:buNone/>
                <a:tabLst/>
                <a:defRPr/>
              </a:pPr>
              <a:t>10</a:t>
            </a:fld>
            <a:endParaRPr kumimoji="0" lang="da-DK" sz="13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686022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pPr marL="0" marR="0" lvl="0" indent="0" algn="r" defTabSz="990600" rtl="0" eaLnBrk="1" fontAlgn="base" latinLnBrk="0" hangingPunct="1">
              <a:lnSpc>
                <a:spcPct val="100000"/>
              </a:lnSpc>
              <a:spcBef>
                <a:spcPct val="0"/>
              </a:spcBef>
              <a:spcAft>
                <a:spcPct val="0"/>
              </a:spcAft>
              <a:buClrTx/>
              <a:buSzTx/>
              <a:buFontTx/>
              <a:buNone/>
              <a:tabLst/>
              <a:defRPr/>
            </a:pPr>
            <a:fld id="{27848E65-9E75-41AE-BC80-13A10C6B0591}" type="slidenum">
              <a:rPr kumimoji="0" lang="da-DK" sz="13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90600" rtl="0" eaLnBrk="1" fontAlgn="base" latinLnBrk="0" hangingPunct="1">
                <a:lnSpc>
                  <a:spcPct val="100000"/>
                </a:lnSpc>
                <a:spcBef>
                  <a:spcPct val="0"/>
                </a:spcBef>
                <a:spcAft>
                  <a:spcPct val="0"/>
                </a:spcAft>
                <a:buClrTx/>
                <a:buSzTx/>
                <a:buFontTx/>
                <a:buNone/>
                <a:tabLst/>
                <a:defRPr/>
              </a:pPr>
              <a:t>11</a:t>
            </a:fld>
            <a:endParaRPr kumimoji="0" lang="da-DK" sz="13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2783320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Font typeface="Arial" panose="020B0604020202020204" pitchFamily="34" charset="0"/>
              <a:buNone/>
            </a:pPr>
            <a:r>
              <a:rPr lang="da-DK" sz="800" b="1" dirty="0">
                <a:solidFill>
                  <a:schemeClr val="tx2"/>
                </a:solidFill>
                <a:latin typeface="Work Sans" charset="0"/>
                <a:ea typeface="Work Sans" charset="0"/>
                <a:cs typeface="Work Sans" charset="0"/>
              </a:rPr>
              <a:t>Note:</a:t>
            </a:r>
          </a:p>
          <a:p>
            <a:pPr marL="0" indent="0">
              <a:buFont typeface="Arial" panose="020B0604020202020204" pitchFamily="34" charset="0"/>
              <a:buNone/>
            </a:pPr>
            <a:r>
              <a:rPr lang="da-DK" sz="800" b="0" dirty="0">
                <a:solidFill>
                  <a:schemeClr val="tx2"/>
                </a:solidFill>
                <a:latin typeface="Work Sans" charset="0"/>
                <a:ea typeface="Work Sans" charset="0"/>
                <a:cs typeface="Work Sans" charset="0"/>
              </a:rPr>
              <a:t>Svarmulighed C kan variere fra afdeling til afdeling/organisation til organisation. Det rigtige svar hos jer kan fx være at bruge makulator på egen afdeling eller smide i aflåst container.</a:t>
            </a:r>
          </a:p>
        </p:txBody>
      </p:sp>
      <p:sp>
        <p:nvSpPr>
          <p:cNvPr id="4" name="Pladsholder til slidenummer 3"/>
          <p:cNvSpPr>
            <a:spLocks noGrp="1"/>
          </p:cNvSpPr>
          <p:nvPr>
            <p:ph type="sldNum" sz="quarter" idx="10"/>
          </p:nvPr>
        </p:nvSpPr>
        <p:spPr/>
        <p:txBody>
          <a:bodyPr/>
          <a:lstStyle/>
          <a:p>
            <a:pPr marL="0" marR="0" lvl="0" indent="0" algn="r" defTabSz="990600" rtl="0" eaLnBrk="1" fontAlgn="base" latinLnBrk="0" hangingPunct="1">
              <a:lnSpc>
                <a:spcPct val="100000"/>
              </a:lnSpc>
              <a:spcBef>
                <a:spcPct val="0"/>
              </a:spcBef>
              <a:spcAft>
                <a:spcPct val="0"/>
              </a:spcAft>
              <a:buClrTx/>
              <a:buSzTx/>
              <a:buFontTx/>
              <a:buNone/>
              <a:tabLst/>
              <a:defRPr/>
            </a:pPr>
            <a:fld id="{27848E65-9E75-41AE-BC80-13A10C6B0591}" type="slidenum">
              <a:rPr kumimoji="0" lang="da-DK" sz="13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90600" rtl="0" eaLnBrk="1" fontAlgn="base" latinLnBrk="0" hangingPunct="1">
                <a:lnSpc>
                  <a:spcPct val="100000"/>
                </a:lnSpc>
                <a:spcBef>
                  <a:spcPct val="0"/>
                </a:spcBef>
                <a:spcAft>
                  <a:spcPct val="0"/>
                </a:spcAft>
                <a:buClrTx/>
                <a:buSzTx/>
                <a:buFontTx/>
                <a:buNone/>
                <a:tabLst/>
                <a:defRPr/>
              </a:pPr>
              <a:t>12</a:t>
            </a:fld>
            <a:endParaRPr kumimoji="0" lang="da-DK" sz="13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5575853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pPr marL="0" marR="0" lvl="0" indent="0" algn="r" defTabSz="990600" rtl="0" eaLnBrk="1" fontAlgn="base" latinLnBrk="0" hangingPunct="1">
              <a:lnSpc>
                <a:spcPct val="100000"/>
              </a:lnSpc>
              <a:spcBef>
                <a:spcPct val="0"/>
              </a:spcBef>
              <a:spcAft>
                <a:spcPct val="0"/>
              </a:spcAft>
              <a:buClrTx/>
              <a:buSzTx/>
              <a:buFontTx/>
              <a:buNone/>
              <a:tabLst/>
              <a:defRPr/>
            </a:pPr>
            <a:fld id="{27848E65-9E75-41AE-BC80-13A10C6B0591}" type="slidenum">
              <a:rPr kumimoji="0" lang="da-DK" sz="13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90600" rtl="0" eaLnBrk="1" fontAlgn="base" latinLnBrk="0" hangingPunct="1">
                <a:lnSpc>
                  <a:spcPct val="100000"/>
                </a:lnSpc>
                <a:spcBef>
                  <a:spcPct val="0"/>
                </a:spcBef>
                <a:spcAft>
                  <a:spcPct val="0"/>
                </a:spcAft>
                <a:buClrTx/>
                <a:buSzTx/>
                <a:buFontTx/>
                <a:buNone/>
                <a:tabLst/>
                <a:defRPr/>
              </a:pPr>
              <a:t>13</a:t>
            </a:fld>
            <a:endParaRPr kumimoji="0" lang="da-DK" sz="13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3409050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Navn på </a:t>
            </a:r>
            <a:r>
              <a:rPr lang="da-DK" dirty="0" err="1"/>
              <a:t>onlinetjeneste</a:t>
            </a:r>
            <a:r>
              <a:rPr lang="da-DK" dirty="0"/>
              <a:t> kan evt. ændres. Kan også ændres til ”</a:t>
            </a:r>
            <a:r>
              <a:rPr lang="da-DK" dirty="0" err="1"/>
              <a:t>onlinetjeneste</a:t>
            </a:r>
            <a:r>
              <a:rPr lang="da-DK" dirty="0"/>
              <a:t>, du ikke har brugt før”</a:t>
            </a:r>
          </a:p>
          <a:p>
            <a:r>
              <a:rPr lang="da-DK" dirty="0"/>
              <a:t>Ændr evt. ”hvor I skal diskutere en fortrolig sag” i spørgsmålsformulering for at ændre problematikken – fx til ”hvor I skal planlægge et kursusforløb for medarbejdere” e.l.</a:t>
            </a:r>
          </a:p>
        </p:txBody>
      </p:sp>
      <p:sp>
        <p:nvSpPr>
          <p:cNvPr id="4" name="Pladsholder til slidenummer 3"/>
          <p:cNvSpPr>
            <a:spLocks noGrp="1"/>
          </p:cNvSpPr>
          <p:nvPr>
            <p:ph type="sldNum" sz="quarter" idx="10"/>
          </p:nvPr>
        </p:nvSpPr>
        <p:spPr/>
        <p:txBody>
          <a:bodyPr/>
          <a:lstStyle/>
          <a:p>
            <a:pPr marL="0" marR="0" lvl="0" indent="0" algn="r" defTabSz="990600" rtl="0" eaLnBrk="1" fontAlgn="base" latinLnBrk="0" hangingPunct="1">
              <a:lnSpc>
                <a:spcPct val="100000"/>
              </a:lnSpc>
              <a:spcBef>
                <a:spcPct val="0"/>
              </a:spcBef>
              <a:spcAft>
                <a:spcPct val="0"/>
              </a:spcAft>
              <a:buClrTx/>
              <a:buSzTx/>
              <a:buFontTx/>
              <a:buNone/>
              <a:tabLst/>
              <a:defRPr/>
            </a:pPr>
            <a:fld id="{27848E65-9E75-41AE-BC80-13A10C6B0591}" type="slidenum">
              <a:rPr kumimoji="0" lang="da-DK" sz="13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90600" rtl="0" eaLnBrk="1" fontAlgn="base" latinLnBrk="0" hangingPunct="1">
                <a:lnSpc>
                  <a:spcPct val="100000"/>
                </a:lnSpc>
                <a:spcBef>
                  <a:spcPct val="0"/>
                </a:spcBef>
                <a:spcAft>
                  <a:spcPct val="0"/>
                </a:spcAft>
                <a:buClrTx/>
                <a:buSzTx/>
                <a:buFontTx/>
                <a:buNone/>
                <a:tabLst/>
                <a:defRPr/>
              </a:pPr>
              <a:t>14</a:t>
            </a:fld>
            <a:endParaRPr kumimoji="0" lang="da-DK" sz="13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2773091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pPr marL="0" marR="0" lvl="0" indent="0" algn="r" defTabSz="990600" rtl="0" eaLnBrk="1" fontAlgn="base" latinLnBrk="0" hangingPunct="1">
              <a:lnSpc>
                <a:spcPct val="100000"/>
              </a:lnSpc>
              <a:spcBef>
                <a:spcPct val="0"/>
              </a:spcBef>
              <a:spcAft>
                <a:spcPct val="0"/>
              </a:spcAft>
              <a:buClrTx/>
              <a:buSzTx/>
              <a:buFontTx/>
              <a:buNone/>
              <a:tabLst/>
              <a:defRPr/>
            </a:pPr>
            <a:fld id="{27848E65-9E75-41AE-BC80-13A10C6B0591}" type="slidenum">
              <a:rPr kumimoji="0" lang="da-DK" sz="13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90600" rtl="0" eaLnBrk="1" fontAlgn="base" latinLnBrk="0" hangingPunct="1">
                <a:lnSpc>
                  <a:spcPct val="100000"/>
                </a:lnSpc>
                <a:spcBef>
                  <a:spcPct val="0"/>
                </a:spcBef>
                <a:spcAft>
                  <a:spcPct val="0"/>
                </a:spcAft>
                <a:buClrTx/>
                <a:buSzTx/>
                <a:buFontTx/>
                <a:buNone/>
                <a:tabLst/>
                <a:defRPr/>
              </a:pPr>
              <a:t>15</a:t>
            </a:fld>
            <a:endParaRPr kumimoji="0" lang="da-DK" sz="13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8575798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pPr marL="0" marR="0" lvl="0" indent="0" algn="r" defTabSz="990600" rtl="0" eaLnBrk="1" fontAlgn="base" latinLnBrk="0" hangingPunct="1">
              <a:lnSpc>
                <a:spcPct val="100000"/>
              </a:lnSpc>
              <a:spcBef>
                <a:spcPct val="0"/>
              </a:spcBef>
              <a:spcAft>
                <a:spcPct val="0"/>
              </a:spcAft>
              <a:buClrTx/>
              <a:buSzTx/>
              <a:buFontTx/>
              <a:buNone/>
              <a:tabLst/>
              <a:defRPr/>
            </a:pPr>
            <a:fld id="{27848E65-9E75-41AE-BC80-13A10C6B0591}" type="slidenum">
              <a:rPr kumimoji="0" lang="da-DK" sz="13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90600" rtl="0" eaLnBrk="1" fontAlgn="base" latinLnBrk="0" hangingPunct="1">
                <a:lnSpc>
                  <a:spcPct val="100000"/>
                </a:lnSpc>
                <a:spcBef>
                  <a:spcPct val="0"/>
                </a:spcBef>
                <a:spcAft>
                  <a:spcPct val="0"/>
                </a:spcAft>
                <a:buClrTx/>
                <a:buSzTx/>
                <a:buFontTx/>
                <a:buNone/>
                <a:tabLst/>
                <a:defRPr/>
              </a:pPr>
              <a:t>16</a:t>
            </a:fld>
            <a:endParaRPr kumimoji="0" lang="da-DK" sz="13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4662493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pPr marL="0" marR="0" lvl="0" indent="0" algn="r" defTabSz="990600" rtl="0" eaLnBrk="1" fontAlgn="base" latinLnBrk="0" hangingPunct="1">
              <a:lnSpc>
                <a:spcPct val="100000"/>
              </a:lnSpc>
              <a:spcBef>
                <a:spcPct val="0"/>
              </a:spcBef>
              <a:spcAft>
                <a:spcPct val="0"/>
              </a:spcAft>
              <a:buClrTx/>
              <a:buSzTx/>
              <a:buFontTx/>
              <a:buNone/>
              <a:tabLst/>
              <a:defRPr/>
            </a:pPr>
            <a:fld id="{27848E65-9E75-41AE-BC80-13A10C6B0591}" type="slidenum">
              <a:rPr kumimoji="0" lang="da-DK" sz="13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90600" rtl="0" eaLnBrk="1" fontAlgn="base" latinLnBrk="0" hangingPunct="1">
                <a:lnSpc>
                  <a:spcPct val="100000"/>
                </a:lnSpc>
                <a:spcBef>
                  <a:spcPct val="0"/>
                </a:spcBef>
                <a:spcAft>
                  <a:spcPct val="0"/>
                </a:spcAft>
                <a:buClrTx/>
                <a:buSzTx/>
                <a:buFontTx/>
                <a:buNone/>
                <a:tabLst/>
                <a:defRPr/>
              </a:pPr>
              <a:t>17</a:t>
            </a:fld>
            <a:endParaRPr kumimoji="0" lang="da-DK" sz="13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7784146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pPr marL="0" marR="0" lvl="0" indent="0" algn="r" defTabSz="990600" rtl="0" eaLnBrk="1" fontAlgn="base" latinLnBrk="0" hangingPunct="1">
              <a:lnSpc>
                <a:spcPct val="100000"/>
              </a:lnSpc>
              <a:spcBef>
                <a:spcPct val="0"/>
              </a:spcBef>
              <a:spcAft>
                <a:spcPct val="0"/>
              </a:spcAft>
              <a:buClrTx/>
              <a:buSzTx/>
              <a:buFontTx/>
              <a:buNone/>
              <a:tabLst/>
              <a:defRPr/>
            </a:pPr>
            <a:fld id="{27848E65-9E75-41AE-BC80-13A10C6B0591}" type="slidenum">
              <a:rPr kumimoji="0" lang="da-DK" sz="13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90600" rtl="0" eaLnBrk="1" fontAlgn="base" latinLnBrk="0" hangingPunct="1">
                <a:lnSpc>
                  <a:spcPct val="100000"/>
                </a:lnSpc>
                <a:spcBef>
                  <a:spcPct val="0"/>
                </a:spcBef>
                <a:spcAft>
                  <a:spcPct val="0"/>
                </a:spcAft>
                <a:buClrTx/>
                <a:buSzTx/>
                <a:buFontTx/>
                <a:buNone/>
                <a:tabLst/>
                <a:defRPr/>
              </a:pPr>
              <a:t>18</a:t>
            </a:fld>
            <a:endParaRPr kumimoji="0" lang="da-DK" sz="13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5818983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pPr marL="0" marR="0" lvl="0" indent="0" algn="r" defTabSz="990600" rtl="0" eaLnBrk="1" fontAlgn="base" latinLnBrk="0" hangingPunct="1">
              <a:lnSpc>
                <a:spcPct val="100000"/>
              </a:lnSpc>
              <a:spcBef>
                <a:spcPct val="0"/>
              </a:spcBef>
              <a:spcAft>
                <a:spcPct val="0"/>
              </a:spcAft>
              <a:buClrTx/>
              <a:buSzTx/>
              <a:buFontTx/>
              <a:buNone/>
              <a:tabLst/>
              <a:defRPr/>
            </a:pPr>
            <a:fld id="{27848E65-9E75-41AE-BC80-13A10C6B0591}" type="slidenum">
              <a:rPr kumimoji="0" lang="da-DK" sz="13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90600" rtl="0" eaLnBrk="1" fontAlgn="base" latinLnBrk="0" hangingPunct="1">
                <a:lnSpc>
                  <a:spcPct val="100000"/>
                </a:lnSpc>
                <a:spcBef>
                  <a:spcPct val="0"/>
                </a:spcBef>
                <a:spcAft>
                  <a:spcPct val="0"/>
                </a:spcAft>
                <a:buClrTx/>
                <a:buSzTx/>
                <a:buFontTx/>
                <a:buNone/>
                <a:tabLst/>
                <a:defRPr/>
              </a:pPr>
              <a:t>19</a:t>
            </a:fld>
            <a:endParaRPr kumimoji="0" lang="da-DK" sz="13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9813574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12E19CD3-F52E-40B0-B58E-2129459FB501}" type="slidenum">
              <a:rPr lang="da-DK" smtClean="0"/>
              <a:t>2</a:t>
            </a:fld>
            <a:endParaRPr lang="da-DK"/>
          </a:p>
        </p:txBody>
      </p:sp>
    </p:spTree>
    <p:extLst>
      <p:ext uri="{BB962C8B-B14F-4D97-AF65-F5344CB8AC3E}">
        <p14:creationId xmlns:p14="http://schemas.microsoft.com/office/powerpoint/2010/main" val="39618384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pPr marL="0" marR="0" lvl="0" indent="0" algn="r" defTabSz="990600" rtl="0" eaLnBrk="1" fontAlgn="base" latinLnBrk="0" hangingPunct="1">
              <a:lnSpc>
                <a:spcPct val="100000"/>
              </a:lnSpc>
              <a:spcBef>
                <a:spcPct val="0"/>
              </a:spcBef>
              <a:spcAft>
                <a:spcPct val="0"/>
              </a:spcAft>
              <a:buClrTx/>
              <a:buSzTx/>
              <a:buFontTx/>
              <a:buNone/>
              <a:tabLst/>
              <a:defRPr/>
            </a:pPr>
            <a:fld id="{27848E65-9E75-41AE-BC80-13A10C6B0591}" type="slidenum">
              <a:rPr kumimoji="0" lang="da-DK" sz="13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90600" rtl="0" eaLnBrk="1" fontAlgn="base" latinLnBrk="0" hangingPunct="1">
                <a:lnSpc>
                  <a:spcPct val="100000"/>
                </a:lnSpc>
                <a:spcBef>
                  <a:spcPct val="0"/>
                </a:spcBef>
                <a:spcAft>
                  <a:spcPct val="0"/>
                </a:spcAft>
                <a:buClrTx/>
                <a:buSzTx/>
                <a:buFontTx/>
                <a:buNone/>
                <a:tabLst/>
                <a:defRPr/>
              </a:pPr>
              <a:t>20</a:t>
            </a:fld>
            <a:endParaRPr kumimoji="0" lang="da-DK" sz="13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8827593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pPr marL="0" marR="0" lvl="0" indent="0" algn="r" defTabSz="990600" rtl="0" eaLnBrk="1" fontAlgn="base" latinLnBrk="0" hangingPunct="1">
              <a:lnSpc>
                <a:spcPct val="100000"/>
              </a:lnSpc>
              <a:spcBef>
                <a:spcPct val="0"/>
              </a:spcBef>
              <a:spcAft>
                <a:spcPct val="0"/>
              </a:spcAft>
              <a:buClrTx/>
              <a:buSzTx/>
              <a:buFontTx/>
              <a:buNone/>
              <a:tabLst/>
              <a:defRPr/>
            </a:pPr>
            <a:fld id="{27848E65-9E75-41AE-BC80-13A10C6B0591}" type="slidenum">
              <a:rPr kumimoji="0" lang="da-DK" sz="13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90600" rtl="0" eaLnBrk="1" fontAlgn="base" latinLnBrk="0" hangingPunct="1">
                <a:lnSpc>
                  <a:spcPct val="100000"/>
                </a:lnSpc>
                <a:spcBef>
                  <a:spcPct val="0"/>
                </a:spcBef>
                <a:spcAft>
                  <a:spcPct val="0"/>
                </a:spcAft>
                <a:buClrTx/>
                <a:buSzTx/>
                <a:buFontTx/>
                <a:buNone/>
                <a:tabLst/>
                <a:defRPr/>
              </a:pPr>
              <a:t>21</a:t>
            </a:fld>
            <a:endParaRPr kumimoji="0" lang="da-DK" sz="13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6703526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pPr marL="0" marR="0" lvl="0" indent="0" algn="r" defTabSz="990600" rtl="0" eaLnBrk="1" fontAlgn="base" latinLnBrk="0" hangingPunct="1">
              <a:lnSpc>
                <a:spcPct val="100000"/>
              </a:lnSpc>
              <a:spcBef>
                <a:spcPct val="0"/>
              </a:spcBef>
              <a:spcAft>
                <a:spcPct val="0"/>
              </a:spcAft>
              <a:buClrTx/>
              <a:buSzTx/>
              <a:buFontTx/>
              <a:buNone/>
              <a:tabLst/>
              <a:defRPr/>
            </a:pPr>
            <a:fld id="{27848E65-9E75-41AE-BC80-13A10C6B0591}" type="slidenum">
              <a:rPr kumimoji="0" lang="da-DK" sz="13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90600" rtl="0" eaLnBrk="1" fontAlgn="base" latinLnBrk="0" hangingPunct="1">
                <a:lnSpc>
                  <a:spcPct val="100000"/>
                </a:lnSpc>
                <a:spcBef>
                  <a:spcPct val="0"/>
                </a:spcBef>
                <a:spcAft>
                  <a:spcPct val="0"/>
                </a:spcAft>
                <a:buClrTx/>
                <a:buSzTx/>
                <a:buFontTx/>
                <a:buNone/>
                <a:tabLst/>
                <a:defRPr/>
              </a:pPr>
              <a:t>22</a:t>
            </a:fld>
            <a:endParaRPr kumimoji="0" lang="da-DK" sz="13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5948415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pPr marL="0" marR="0" lvl="0" indent="0" algn="r" defTabSz="990600" rtl="0" eaLnBrk="1" fontAlgn="base" latinLnBrk="0" hangingPunct="1">
              <a:lnSpc>
                <a:spcPct val="100000"/>
              </a:lnSpc>
              <a:spcBef>
                <a:spcPct val="0"/>
              </a:spcBef>
              <a:spcAft>
                <a:spcPct val="0"/>
              </a:spcAft>
              <a:buClrTx/>
              <a:buSzTx/>
              <a:buFontTx/>
              <a:buNone/>
              <a:tabLst/>
              <a:defRPr/>
            </a:pPr>
            <a:fld id="{27848E65-9E75-41AE-BC80-13A10C6B0591}" type="slidenum">
              <a:rPr kumimoji="0" lang="da-DK" sz="13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90600" rtl="0" eaLnBrk="1" fontAlgn="base" latinLnBrk="0" hangingPunct="1">
                <a:lnSpc>
                  <a:spcPct val="100000"/>
                </a:lnSpc>
                <a:spcBef>
                  <a:spcPct val="0"/>
                </a:spcBef>
                <a:spcAft>
                  <a:spcPct val="0"/>
                </a:spcAft>
                <a:buClrTx/>
                <a:buSzTx/>
                <a:buFontTx/>
                <a:buNone/>
                <a:tabLst/>
                <a:defRPr/>
              </a:pPr>
              <a:t>23</a:t>
            </a:fld>
            <a:endParaRPr kumimoji="0" lang="da-DK" sz="13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1503447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pPr marL="0" marR="0" lvl="0" indent="0" algn="r" defTabSz="990600" rtl="0" eaLnBrk="1" fontAlgn="base" latinLnBrk="0" hangingPunct="1">
              <a:lnSpc>
                <a:spcPct val="100000"/>
              </a:lnSpc>
              <a:spcBef>
                <a:spcPct val="0"/>
              </a:spcBef>
              <a:spcAft>
                <a:spcPct val="0"/>
              </a:spcAft>
              <a:buClrTx/>
              <a:buSzTx/>
              <a:buFontTx/>
              <a:buNone/>
              <a:tabLst/>
              <a:defRPr/>
            </a:pPr>
            <a:fld id="{27848E65-9E75-41AE-BC80-13A10C6B0591}" type="slidenum">
              <a:rPr kumimoji="0" lang="da-DK" sz="13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90600" rtl="0" eaLnBrk="1" fontAlgn="base" latinLnBrk="0" hangingPunct="1">
                <a:lnSpc>
                  <a:spcPct val="100000"/>
                </a:lnSpc>
                <a:spcBef>
                  <a:spcPct val="0"/>
                </a:spcBef>
                <a:spcAft>
                  <a:spcPct val="0"/>
                </a:spcAft>
                <a:buClrTx/>
                <a:buSzTx/>
                <a:buFontTx/>
                <a:buNone/>
                <a:tabLst/>
                <a:defRPr/>
              </a:pPr>
              <a:t>24</a:t>
            </a:fld>
            <a:endParaRPr kumimoji="0" lang="da-DK" sz="13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4886145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pPr marL="0" marR="0" lvl="0" indent="0" algn="r" defTabSz="990600" rtl="0" eaLnBrk="1" fontAlgn="base" latinLnBrk="0" hangingPunct="1">
              <a:lnSpc>
                <a:spcPct val="100000"/>
              </a:lnSpc>
              <a:spcBef>
                <a:spcPct val="0"/>
              </a:spcBef>
              <a:spcAft>
                <a:spcPct val="0"/>
              </a:spcAft>
              <a:buClrTx/>
              <a:buSzTx/>
              <a:buFontTx/>
              <a:buNone/>
              <a:tabLst/>
              <a:defRPr/>
            </a:pPr>
            <a:fld id="{27848E65-9E75-41AE-BC80-13A10C6B0591}" type="slidenum">
              <a:rPr kumimoji="0" lang="da-DK" sz="13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90600" rtl="0" eaLnBrk="1" fontAlgn="base" latinLnBrk="0" hangingPunct="1">
                <a:lnSpc>
                  <a:spcPct val="100000"/>
                </a:lnSpc>
                <a:spcBef>
                  <a:spcPct val="0"/>
                </a:spcBef>
                <a:spcAft>
                  <a:spcPct val="0"/>
                </a:spcAft>
                <a:buClrTx/>
                <a:buSzTx/>
                <a:buFontTx/>
                <a:buNone/>
                <a:tabLst/>
                <a:defRPr/>
              </a:pPr>
              <a:t>25</a:t>
            </a:fld>
            <a:endParaRPr kumimoji="0" lang="da-DK" sz="13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7478745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dirty="0"/>
              <a:t>Note</a:t>
            </a:r>
          </a:p>
          <a:p>
            <a:r>
              <a:rPr lang="da-DK" b="0" dirty="0"/>
              <a:t>Politik for brug af passwordmanager varierer meget. Sikr, at der kun er én rigtig svarmulighed her. Hvis din organisation fx tillader visse passwordmanagers, kan du angive navnet i C, man ikke må bruge, alternativt skrive ”finder en passwordmanager via Google” e.l.</a:t>
            </a:r>
          </a:p>
        </p:txBody>
      </p:sp>
      <p:sp>
        <p:nvSpPr>
          <p:cNvPr id="4" name="Pladsholder til slidenummer 3"/>
          <p:cNvSpPr>
            <a:spLocks noGrp="1"/>
          </p:cNvSpPr>
          <p:nvPr>
            <p:ph type="sldNum" sz="quarter" idx="10"/>
          </p:nvPr>
        </p:nvSpPr>
        <p:spPr/>
        <p:txBody>
          <a:bodyPr/>
          <a:lstStyle/>
          <a:p>
            <a:pPr marL="0" marR="0" lvl="0" indent="0" algn="r" defTabSz="990600" rtl="0" eaLnBrk="1" fontAlgn="base" latinLnBrk="0" hangingPunct="1">
              <a:lnSpc>
                <a:spcPct val="100000"/>
              </a:lnSpc>
              <a:spcBef>
                <a:spcPct val="0"/>
              </a:spcBef>
              <a:spcAft>
                <a:spcPct val="0"/>
              </a:spcAft>
              <a:buClrTx/>
              <a:buSzTx/>
              <a:buFontTx/>
              <a:buNone/>
              <a:tabLst/>
              <a:defRPr/>
            </a:pPr>
            <a:fld id="{27848E65-9E75-41AE-BC80-13A10C6B0591}" type="slidenum">
              <a:rPr kumimoji="0" lang="da-DK" sz="13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90600" rtl="0" eaLnBrk="1" fontAlgn="base" latinLnBrk="0" hangingPunct="1">
                <a:lnSpc>
                  <a:spcPct val="100000"/>
                </a:lnSpc>
                <a:spcBef>
                  <a:spcPct val="0"/>
                </a:spcBef>
                <a:spcAft>
                  <a:spcPct val="0"/>
                </a:spcAft>
                <a:buClrTx/>
                <a:buSzTx/>
                <a:buFontTx/>
                <a:buNone/>
                <a:tabLst/>
                <a:defRPr/>
              </a:pPr>
              <a:t>26</a:t>
            </a:fld>
            <a:endParaRPr kumimoji="0" lang="da-DK" sz="13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7958264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pPr marL="0" marR="0" lvl="0" indent="0" algn="r" defTabSz="990600" rtl="0" eaLnBrk="1" fontAlgn="base" latinLnBrk="0" hangingPunct="1">
              <a:lnSpc>
                <a:spcPct val="100000"/>
              </a:lnSpc>
              <a:spcBef>
                <a:spcPct val="0"/>
              </a:spcBef>
              <a:spcAft>
                <a:spcPct val="0"/>
              </a:spcAft>
              <a:buClrTx/>
              <a:buSzTx/>
              <a:buFontTx/>
              <a:buNone/>
              <a:tabLst/>
              <a:defRPr/>
            </a:pPr>
            <a:fld id="{27848E65-9E75-41AE-BC80-13A10C6B0591}" type="slidenum">
              <a:rPr kumimoji="0" lang="da-DK" sz="13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90600" rtl="0" eaLnBrk="1" fontAlgn="base" latinLnBrk="0" hangingPunct="1">
                <a:lnSpc>
                  <a:spcPct val="100000"/>
                </a:lnSpc>
                <a:spcBef>
                  <a:spcPct val="0"/>
                </a:spcBef>
                <a:spcAft>
                  <a:spcPct val="0"/>
                </a:spcAft>
                <a:buClrTx/>
                <a:buSzTx/>
                <a:buFontTx/>
                <a:buNone/>
                <a:tabLst/>
                <a:defRPr/>
              </a:pPr>
              <a:t>27</a:t>
            </a:fld>
            <a:endParaRPr kumimoji="0" lang="da-DK" sz="13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5178051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pPr marL="0" marR="0" lvl="0" indent="0" algn="r" defTabSz="990600" rtl="0" eaLnBrk="1" fontAlgn="base" latinLnBrk="0" hangingPunct="1">
              <a:lnSpc>
                <a:spcPct val="100000"/>
              </a:lnSpc>
              <a:spcBef>
                <a:spcPct val="0"/>
              </a:spcBef>
              <a:spcAft>
                <a:spcPct val="0"/>
              </a:spcAft>
              <a:buClrTx/>
              <a:buSzTx/>
              <a:buFontTx/>
              <a:buNone/>
              <a:tabLst/>
              <a:defRPr/>
            </a:pPr>
            <a:fld id="{27848E65-9E75-41AE-BC80-13A10C6B0591}" type="slidenum">
              <a:rPr kumimoji="0" lang="da-DK" sz="13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90600" rtl="0" eaLnBrk="1" fontAlgn="base" latinLnBrk="0" hangingPunct="1">
                <a:lnSpc>
                  <a:spcPct val="100000"/>
                </a:lnSpc>
                <a:spcBef>
                  <a:spcPct val="0"/>
                </a:spcBef>
                <a:spcAft>
                  <a:spcPct val="0"/>
                </a:spcAft>
                <a:buClrTx/>
                <a:buSzTx/>
                <a:buFontTx/>
                <a:buNone/>
                <a:tabLst/>
                <a:defRPr/>
              </a:pPr>
              <a:t>28</a:t>
            </a:fld>
            <a:endParaRPr kumimoji="0" lang="da-DK" sz="13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0822743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pPr marL="0" marR="0" lvl="0" indent="0" algn="r" defTabSz="990600" rtl="0" eaLnBrk="1" fontAlgn="base" latinLnBrk="0" hangingPunct="1">
              <a:lnSpc>
                <a:spcPct val="100000"/>
              </a:lnSpc>
              <a:spcBef>
                <a:spcPct val="0"/>
              </a:spcBef>
              <a:spcAft>
                <a:spcPct val="0"/>
              </a:spcAft>
              <a:buClrTx/>
              <a:buSzTx/>
              <a:buFontTx/>
              <a:buNone/>
              <a:tabLst/>
              <a:defRPr/>
            </a:pPr>
            <a:fld id="{27848E65-9E75-41AE-BC80-13A10C6B0591}" type="slidenum">
              <a:rPr kumimoji="0" lang="da-DK" sz="13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90600" rtl="0" eaLnBrk="1" fontAlgn="base" latinLnBrk="0" hangingPunct="1">
                <a:lnSpc>
                  <a:spcPct val="100000"/>
                </a:lnSpc>
                <a:spcBef>
                  <a:spcPct val="0"/>
                </a:spcBef>
                <a:spcAft>
                  <a:spcPct val="0"/>
                </a:spcAft>
                <a:buClrTx/>
                <a:buSzTx/>
                <a:buFontTx/>
                <a:buNone/>
                <a:tabLst/>
                <a:defRPr/>
              </a:pPr>
              <a:t>29</a:t>
            </a:fld>
            <a:endParaRPr kumimoji="0" lang="da-DK" sz="13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762276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12E19CD3-F52E-40B0-B58E-2129459FB501}" type="slidenum">
              <a:rPr lang="da-DK" smtClean="0"/>
              <a:t>3</a:t>
            </a:fld>
            <a:endParaRPr lang="da-DK"/>
          </a:p>
        </p:txBody>
      </p:sp>
    </p:spTree>
    <p:extLst>
      <p:ext uri="{BB962C8B-B14F-4D97-AF65-F5344CB8AC3E}">
        <p14:creationId xmlns:p14="http://schemas.microsoft.com/office/powerpoint/2010/main" val="26645841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pPr marL="0" marR="0" lvl="0" indent="0" algn="r" defTabSz="990600" rtl="0" eaLnBrk="1" fontAlgn="base" latinLnBrk="0" hangingPunct="1">
              <a:lnSpc>
                <a:spcPct val="100000"/>
              </a:lnSpc>
              <a:spcBef>
                <a:spcPct val="0"/>
              </a:spcBef>
              <a:spcAft>
                <a:spcPct val="0"/>
              </a:spcAft>
              <a:buClrTx/>
              <a:buSzTx/>
              <a:buFontTx/>
              <a:buNone/>
              <a:tabLst/>
              <a:defRPr/>
            </a:pPr>
            <a:fld id="{27848E65-9E75-41AE-BC80-13A10C6B0591}" type="slidenum">
              <a:rPr kumimoji="0" lang="da-DK" sz="13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90600" rtl="0" eaLnBrk="1" fontAlgn="base" latinLnBrk="0" hangingPunct="1">
                <a:lnSpc>
                  <a:spcPct val="100000"/>
                </a:lnSpc>
                <a:spcBef>
                  <a:spcPct val="0"/>
                </a:spcBef>
                <a:spcAft>
                  <a:spcPct val="0"/>
                </a:spcAft>
                <a:buClrTx/>
                <a:buSzTx/>
                <a:buFontTx/>
                <a:buNone/>
                <a:tabLst/>
                <a:defRPr/>
              </a:pPr>
              <a:t>30</a:t>
            </a:fld>
            <a:endParaRPr kumimoji="0" lang="da-DK" sz="13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532001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pPr marL="0" marR="0" lvl="0" indent="0" algn="r" defTabSz="990600" rtl="0" eaLnBrk="1" fontAlgn="base" latinLnBrk="0" hangingPunct="1">
              <a:lnSpc>
                <a:spcPct val="100000"/>
              </a:lnSpc>
              <a:spcBef>
                <a:spcPct val="0"/>
              </a:spcBef>
              <a:spcAft>
                <a:spcPct val="0"/>
              </a:spcAft>
              <a:buClrTx/>
              <a:buSzTx/>
              <a:buFontTx/>
              <a:buNone/>
              <a:tabLst/>
              <a:defRPr/>
            </a:pPr>
            <a:fld id="{27848E65-9E75-41AE-BC80-13A10C6B0591}" type="slidenum">
              <a:rPr kumimoji="0" lang="da-DK" sz="13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90600" rtl="0" eaLnBrk="1" fontAlgn="base" latinLnBrk="0" hangingPunct="1">
                <a:lnSpc>
                  <a:spcPct val="100000"/>
                </a:lnSpc>
                <a:spcBef>
                  <a:spcPct val="0"/>
                </a:spcBef>
                <a:spcAft>
                  <a:spcPct val="0"/>
                </a:spcAft>
                <a:buClrTx/>
                <a:buSzTx/>
                <a:buFontTx/>
                <a:buNone/>
                <a:tabLst/>
                <a:defRPr/>
              </a:pPr>
              <a:t>31</a:t>
            </a:fld>
            <a:endParaRPr kumimoji="0" lang="da-DK" sz="13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0413994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pPr marL="0" marR="0" lvl="0" indent="0" algn="r" defTabSz="990600" rtl="0" eaLnBrk="1" fontAlgn="base" latinLnBrk="0" hangingPunct="1">
              <a:lnSpc>
                <a:spcPct val="100000"/>
              </a:lnSpc>
              <a:spcBef>
                <a:spcPct val="0"/>
              </a:spcBef>
              <a:spcAft>
                <a:spcPct val="0"/>
              </a:spcAft>
              <a:buClrTx/>
              <a:buSzTx/>
              <a:buFontTx/>
              <a:buNone/>
              <a:tabLst/>
              <a:defRPr/>
            </a:pPr>
            <a:fld id="{27848E65-9E75-41AE-BC80-13A10C6B0591}" type="slidenum">
              <a:rPr kumimoji="0" lang="da-DK" sz="13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90600" rtl="0" eaLnBrk="1" fontAlgn="base" latinLnBrk="0" hangingPunct="1">
                <a:lnSpc>
                  <a:spcPct val="100000"/>
                </a:lnSpc>
                <a:spcBef>
                  <a:spcPct val="0"/>
                </a:spcBef>
                <a:spcAft>
                  <a:spcPct val="0"/>
                </a:spcAft>
                <a:buClrTx/>
                <a:buSzTx/>
                <a:buFontTx/>
                <a:buNone/>
                <a:tabLst/>
                <a:defRPr/>
              </a:pPr>
              <a:t>32</a:t>
            </a:fld>
            <a:endParaRPr kumimoji="0" lang="da-DK" sz="13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8126434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pPr marL="0" marR="0" lvl="0" indent="0" algn="r" defTabSz="990600" rtl="0" eaLnBrk="1" fontAlgn="base" latinLnBrk="0" hangingPunct="1">
              <a:lnSpc>
                <a:spcPct val="100000"/>
              </a:lnSpc>
              <a:spcBef>
                <a:spcPct val="0"/>
              </a:spcBef>
              <a:spcAft>
                <a:spcPct val="0"/>
              </a:spcAft>
              <a:buClrTx/>
              <a:buSzTx/>
              <a:buFontTx/>
              <a:buNone/>
              <a:tabLst/>
              <a:defRPr/>
            </a:pPr>
            <a:fld id="{27848E65-9E75-41AE-BC80-13A10C6B0591}" type="slidenum">
              <a:rPr kumimoji="0" lang="da-DK" sz="13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90600" rtl="0" eaLnBrk="1" fontAlgn="base" latinLnBrk="0" hangingPunct="1">
                <a:lnSpc>
                  <a:spcPct val="100000"/>
                </a:lnSpc>
                <a:spcBef>
                  <a:spcPct val="0"/>
                </a:spcBef>
                <a:spcAft>
                  <a:spcPct val="0"/>
                </a:spcAft>
                <a:buClrTx/>
                <a:buSzTx/>
                <a:buFontTx/>
                <a:buNone/>
                <a:tabLst/>
                <a:defRPr/>
              </a:pPr>
              <a:t>33</a:t>
            </a:fld>
            <a:endParaRPr kumimoji="0" lang="da-DK" sz="13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2580852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Husk WIN+L genvej og Mac genvej</a:t>
            </a:r>
          </a:p>
        </p:txBody>
      </p:sp>
      <p:sp>
        <p:nvSpPr>
          <p:cNvPr id="4" name="Pladsholder til slidenummer 3"/>
          <p:cNvSpPr>
            <a:spLocks noGrp="1"/>
          </p:cNvSpPr>
          <p:nvPr>
            <p:ph type="sldNum" sz="quarter" idx="10"/>
          </p:nvPr>
        </p:nvSpPr>
        <p:spPr/>
        <p:txBody>
          <a:bodyPr/>
          <a:lstStyle/>
          <a:p>
            <a:pPr marL="0" marR="0" lvl="0" indent="0" algn="r" defTabSz="990600" rtl="0" eaLnBrk="1" fontAlgn="base" latinLnBrk="0" hangingPunct="1">
              <a:lnSpc>
                <a:spcPct val="100000"/>
              </a:lnSpc>
              <a:spcBef>
                <a:spcPct val="0"/>
              </a:spcBef>
              <a:spcAft>
                <a:spcPct val="0"/>
              </a:spcAft>
              <a:buClrTx/>
              <a:buSzTx/>
              <a:buFontTx/>
              <a:buNone/>
              <a:tabLst/>
              <a:defRPr/>
            </a:pPr>
            <a:fld id="{27848E65-9E75-41AE-BC80-13A10C6B0591}" type="slidenum">
              <a:rPr kumimoji="0" lang="da-DK" sz="13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90600" rtl="0" eaLnBrk="1" fontAlgn="base" latinLnBrk="0" hangingPunct="1">
                <a:lnSpc>
                  <a:spcPct val="100000"/>
                </a:lnSpc>
                <a:spcBef>
                  <a:spcPct val="0"/>
                </a:spcBef>
                <a:spcAft>
                  <a:spcPct val="0"/>
                </a:spcAft>
                <a:buClrTx/>
                <a:buSzTx/>
                <a:buFontTx/>
                <a:buNone/>
                <a:tabLst/>
                <a:defRPr/>
              </a:pPr>
              <a:t>4</a:t>
            </a:fld>
            <a:endParaRPr kumimoji="0" lang="da-DK" sz="13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9244257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pPr marL="0" marR="0" lvl="0" indent="0" algn="r" defTabSz="990600" rtl="0" eaLnBrk="1" fontAlgn="base" latinLnBrk="0" hangingPunct="1">
              <a:lnSpc>
                <a:spcPct val="100000"/>
              </a:lnSpc>
              <a:spcBef>
                <a:spcPct val="0"/>
              </a:spcBef>
              <a:spcAft>
                <a:spcPct val="0"/>
              </a:spcAft>
              <a:buClrTx/>
              <a:buSzTx/>
              <a:buFontTx/>
              <a:buNone/>
              <a:tabLst/>
              <a:defRPr/>
            </a:pPr>
            <a:fld id="{27848E65-9E75-41AE-BC80-13A10C6B0591}" type="slidenum">
              <a:rPr kumimoji="0" lang="da-DK" sz="13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90600" rtl="0" eaLnBrk="1" fontAlgn="base" latinLnBrk="0" hangingPunct="1">
                <a:lnSpc>
                  <a:spcPct val="100000"/>
                </a:lnSpc>
                <a:spcBef>
                  <a:spcPct val="0"/>
                </a:spcBef>
                <a:spcAft>
                  <a:spcPct val="0"/>
                </a:spcAft>
                <a:buClrTx/>
                <a:buSzTx/>
                <a:buFontTx/>
                <a:buNone/>
                <a:tabLst/>
                <a:defRPr/>
              </a:pPr>
              <a:t>5</a:t>
            </a:fld>
            <a:endParaRPr kumimoji="0" lang="da-DK" sz="13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8014025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pPr marL="0" marR="0" lvl="0" indent="0" algn="r" defTabSz="990600" rtl="0" eaLnBrk="1" fontAlgn="base" latinLnBrk="0" hangingPunct="1">
              <a:lnSpc>
                <a:spcPct val="100000"/>
              </a:lnSpc>
              <a:spcBef>
                <a:spcPct val="0"/>
              </a:spcBef>
              <a:spcAft>
                <a:spcPct val="0"/>
              </a:spcAft>
              <a:buClrTx/>
              <a:buSzTx/>
              <a:buFontTx/>
              <a:buNone/>
              <a:tabLst/>
              <a:defRPr/>
            </a:pPr>
            <a:fld id="{27848E65-9E75-41AE-BC80-13A10C6B0591}" type="slidenum">
              <a:rPr kumimoji="0" lang="da-DK" sz="13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90600" rtl="0" eaLnBrk="1" fontAlgn="base" latinLnBrk="0" hangingPunct="1">
                <a:lnSpc>
                  <a:spcPct val="100000"/>
                </a:lnSpc>
                <a:spcBef>
                  <a:spcPct val="0"/>
                </a:spcBef>
                <a:spcAft>
                  <a:spcPct val="0"/>
                </a:spcAft>
                <a:buClrTx/>
                <a:buSzTx/>
                <a:buFontTx/>
                <a:buNone/>
                <a:tabLst/>
                <a:defRPr/>
              </a:pPr>
              <a:t>6</a:t>
            </a:fld>
            <a:endParaRPr kumimoji="0" lang="da-DK" sz="13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213826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pPr marL="0" marR="0" lvl="0" indent="0" algn="r" defTabSz="990600" rtl="0" eaLnBrk="1" fontAlgn="base" latinLnBrk="0" hangingPunct="1">
              <a:lnSpc>
                <a:spcPct val="100000"/>
              </a:lnSpc>
              <a:spcBef>
                <a:spcPct val="0"/>
              </a:spcBef>
              <a:spcAft>
                <a:spcPct val="0"/>
              </a:spcAft>
              <a:buClrTx/>
              <a:buSzTx/>
              <a:buFontTx/>
              <a:buNone/>
              <a:tabLst/>
              <a:defRPr/>
            </a:pPr>
            <a:fld id="{27848E65-9E75-41AE-BC80-13A10C6B0591}" type="slidenum">
              <a:rPr kumimoji="0" lang="da-DK" sz="13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90600" rtl="0" eaLnBrk="1" fontAlgn="base" latinLnBrk="0" hangingPunct="1">
                <a:lnSpc>
                  <a:spcPct val="100000"/>
                </a:lnSpc>
                <a:spcBef>
                  <a:spcPct val="0"/>
                </a:spcBef>
                <a:spcAft>
                  <a:spcPct val="0"/>
                </a:spcAft>
                <a:buClrTx/>
                <a:buSzTx/>
                <a:buFontTx/>
                <a:buNone/>
                <a:tabLst/>
                <a:defRPr/>
              </a:pPr>
              <a:t>7</a:t>
            </a:fld>
            <a:endParaRPr kumimoji="0" lang="da-DK" sz="13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343305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pPr marL="0" marR="0" lvl="0" indent="0" algn="r" defTabSz="990600" rtl="0" eaLnBrk="1" fontAlgn="base" latinLnBrk="0" hangingPunct="1">
              <a:lnSpc>
                <a:spcPct val="100000"/>
              </a:lnSpc>
              <a:spcBef>
                <a:spcPct val="0"/>
              </a:spcBef>
              <a:spcAft>
                <a:spcPct val="0"/>
              </a:spcAft>
              <a:buClrTx/>
              <a:buSzTx/>
              <a:buFontTx/>
              <a:buNone/>
              <a:tabLst/>
              <a:defRPr/>
            </a:pPr>
            <a:fld id="{27848E65-9E75-41AE-BC80-13A10C6B0591}" type="slidenum">
              <a:rPr kumimoji="0" lang="da-DK" sz="13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90600" rtl="0" eaLnBrk="1" fontAlgn="base" latinLnBrk="0" hangingPunct="1">
                <a:lnSpc>
                  <a:spcPct val="100000"/>
                </a:lnSpc>
                <a:spcBef>
                  <a:spcPct val="0"/>
                </a:spcBef>
                <a:spcAft>
                  <a:spcPct val="0"/>
                </a:spcAft>
                <a:buClrTx/>
                <a:buSzTx/>
                <a:buFontTx/>
                <a:buNone/>
                <a:tabLst/>
                <a:defRPr/>
              </a:pPr>
              <a:t>8</a:t>
            </a:fld>
            <a:endParaRPr kumimoji="0" lang="da-DK" sz="13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9673712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pPr marL="0" marR="0" lvl="0" indent="0" algn="r" defTabSz="990600" rtl="0" eaLnBrk="1" fontAlgn="base" latinLnBrk="0" hangingPunct="1">
              <a:lnSpc>
                <a:spcPct val="100000"/>
              </a:lnSpc>
              <a:spcBef>
                <a:spcPct val="0"/>
              </a:spcBef>
              <a:spcAft>
                <a:spcPct val="0"/>
              </a:spcAft>
              <a:buClrTx/>
              <a:buSzTx/>
              <a:buFontTx/>
              <a:buNone/>
              <a:tabLst/>
              <a:defRPr/>
            </a:pPr>
            <a:fld id="{27848E65-9E75-41AE-BC80-13A10C6B0591}" type="slidenum">
              <a:rPr kumimoji="0" lang="da-DK" sz="13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90600" rtl="0" eaLnBrk="1" fontAlgn="base" latinLnBrk="0" hangingPunct="1">
                <a:lnSpc>
                  <a:spcPct val="100000"/>
                </a:lnSpc>
                <a:spcBef>
                  <a:spcPct val="0"/>
                </a:spcBef>
                <a:spcAft>
                  <a:spcPct val="0"/>
                </a:spcAft>
                <a:buClrTx/>
                <a:buSzTx/>
                <a:buFontTx/>
                <a:buNone/>
                <a:tabLst/>
                <a:defRPr/>
              </a:pPr>
              <a:t>9</a:t>
            </a:fld>
            <a:endParaRPr kumimoji="0" lang="da-DK" sz="13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2328039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Indhold - Kun tit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Autofit/>
          </a:bodyPr>
          <a:lstStyle>
            <a:lvl1pPr>
              <a:defRPr sz="2000"/>
            </a:lvl1pPr>
          </a:lstStyle>
          <a:p>
            <a:r>
              <a:rPr lang="da-DK" dirty="0"/>
              <a:t>Klik for at redigere i master</a:t>
            </a:r>
            <a:endParaRPr lang="en-US" dirty="0"/>
          </a:p>
        </p:txBody>
      </p:sp>
    </p:spTree>
    <p:extLst>
      <p:ext uri="{BB962C8B-B14F-4D97-AF65-F5344CB8AC3E}">
        <p14:creationId xmlns:p14="http://schemas.microsoft.com/office/powerpoint/2010/main" val="2461076172"/>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542925" y="792163"/>
            <a:ext cx="9793287" cy="503238"/>
          </a:xfrm>
          <a:prstGeom prst="rect">
            <a:avLst/>
          </a:prstGeom>
        </p:spPr>
        <p:txBody>
          <a:bodyPr vert="horz" lIns="0" tIns="0" rIns="0" bIns="0" rtlCol="0" anchor="t" anchorCtr="0">
            <a:noAutofit/>
          </a:bodyPr>
          <a:lstStyle/>
          <a:p>
            <a:endParaRPr lang="da-DK" dirty="0"/>
          </a:p>
        </p:txBody>
      </p:sp>
      <p:sp>
        <p:nvSpPr>
          <p:cNvPr id="3" name="Pladsholder til tekst 2"/>
          <p:cNvSpPr>
            <a:spLocks noGrp="1"/>
          </p:cNvSpPr>
          <p:nvPr>
            <p:ph type="body" idx="1"/>
          </p:nvPr>
        </p:nvSpPr>
        <p:spPr>
          <a:xfrm>
            <a:off x="542926" y="1629118"/>
            <a:ext cx="9793288" cy="3882966"/>
          </a:xfrm>
          <a:prstGeom prst="rect">
            <a:avLst/>
          </a:prstGeom>
        </p:spPr>
        <p:txBody>
          <a:bodyPr vert="horz" lIns="0" tIns="0" rIns="0" bIns="0" rtlCol="0">
            <a:normAutofit/>
          </a:bodyPr>
          <a:lstStyle/>
          <a:p>
            <a:pPr lvl="0"/>
            <a:r>
              <a:rPr lang="da-DK" noProof="0" dirty="0"/>
              <a:t>Klik for at redigere i master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Tree>
    <p:extLst>
      <p:ext uri="{BB962C8B-B14F-4D97-AF65-F5344CB8AC3E}">
        <p14:creationId xmlns:p14="http://schemas.microsoft.com/office/powerpoint/2010/main" val="765920517"/>
      </p:ext>
    </p:extLst>
  </p:cSld>
  <p:clrMap bg1="lt1" tx1="dk1" bg2="lt2" tx2="dk2" accent1="accent1" accent2="accent2" accent3="accent3" accent4="accent4" accent5="accent5" accent6="accent6" hlink="hlink" folHlink="folHlink"/>
  <p:sldLayoutIdLst>
    <p:sldLayoutId id="2147483895" r:id="rId1"/>
  </p:sldLayoutIdLst>
  <p:hf sldNum="0" hdr="0" ftr="0" dt="0"/>
  <p:txStyles>
    <p:titleStyle>
      <a:lvl1pPr algn="l" defTabSz="387472" rtl="0" eaLnBrk="1" latinLnBrk="0" hangingPunct="1">
        <a:lnSpc>
          <a:spcPct val="90000"/>
        </a:lnSpc>
        <a:spcBef>
          <a:spcPct val="0"/>
        </a:spcBef>
        <a:buNone/>
        <a:defRPr sz="2000" b="1" kern="1200" cap="none" baseline="0">
          <a:solidFill>
            <a:schemeClr val="tx1"/>
          </a:solidFill>
          <a:latin typeface="Arial" panose="020B0604020202020204" pitchFamily="34" charset="0"/>
          <a:ea typeface="Arial" panose="020B0604020202020204" pitchFamily="34" charset="0"/>
          <a:cs typeface="Arial" panose="020B0604020202020204" pitchFamily="34" charset="0"/>
        </a:defRPr>
      </a:lvl1pPr>
    </p:titleStyle>
    <p:bodyStyle>
      <a:lvl1pPr marL="0" indent="0" algn="l" defTabSz="387472" rtl="0" eaLnBrk="1" latinLnBrk="0" hangingPunct="1">
        <a:lnSpc>
          <a:spcPct val="90000"/>
        </a:lnSpc>
        <a:spcBef>
          <a:spcPts val="423"/>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1pPr>
      <a:lvl2pPr marL="290604" indent="-96868" algn="l" defTabSz="387472" rtl="0" eaLnBrk="1" latinLnBrk="0" hangingPunct="1">
        <a:lnSpc>
          <a:spcPct val="90000"/>
        </a:lnSpc>
        <a:spcBef>
          <a:spcPts val="212"/>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2pPr>
      <a:lvl3pPr marL="484341" indent="-96868" algn="l" defTabSz="387472" rtl="0" eaLnBrk="1" latinLnBrk="0" hangingPunct="1">
        <a:lnSpc>
          <a:spcPct val="90000"/>
        </a:lnSpc>
        <a:spcBef>
          <a:spcPts val="212"/>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3pPr>
      <a:lvl4pPr marL="678077" indent="-96868" algn="l" defTabSz="387472" rtl="0" eaLnBrk="1" latinLnBrk="0" hangingPunct="1">
        <a:lnSpc>
          <a:spcPct val="90000"/>
        </a:lnSpc>
        <a:spcBef>
          <a:spcPts val="212"/>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871812" indent="-96868" algn="l" defTabSz="387472" rtl="0" eaLnBrk="1" latinLnBrk="0" hangingPunct="1">
        <a:lnSpc>
          <a:spcPct val="90000"/>
        </a:lnSpc>
        <a:spcBef>
          <a:spcPts val="212"/>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1065548"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6pPr>
      <a:lvl7pPr marL="1259284"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7pPr>
      <a:lvl8pPr marL="1453021"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8pPr>
      <a:lvl9pPr marL="1646757"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9pPr>
    </p:bodyStyle>
    <p:otherStyle>
      <a:defPPr>
        <a:defRPr lang="da-DK"/>
      </a:defPPr>
      <a:lvl1pPr marL="0" algn="l" defTabSz="387472" rtl="0" eaLnBrk="1" latinLnBrk="0" hangingPunct="1">
        <a:defRPr sz="787" kern="1200">
          <a:solidFill>
            <a:schemeClr val="tx1"/>
          </a:solidFill>
          <a:latin typeface="+mn-lt"/>
          <a:ea typeface="+mn-ea"/>
          <a:cs typeface="+mn-cs"/>
        </a:defRPr>
      </a:lvl1pPr>
      <a:lvl2pPr marL="193736" algn="l" defTabSz="387472" rtl="0" eaLnBrk="1" latinLnBrk="0" hangingPunct="1">
        <a:defRPr sz="787" kern="1200">
          <a:solidFill>
            <a:schemeClr val="tx1"/>
          </a:solidFill>
          <a:latin typeface="+mn-lt"/>
          <a:ea typeface="+mn-ea"/>
          <a:cs typeface="+mn-cs"/>
        </a:defRPr>
      </a:lvl2pPr>
      <a:lvl3pPr marL="387472" algn="l" defTabSz="387472" rtl="0" eaLnBrk="1" latinLnBrk="0" hangingPunct="1">
        <a:defRPr sz="787" kern="1200">
          <a:solidFill>
            <a:schemeClr val="tx1"/>
          </a:solidFill>
          <a:latin typeface="+mn-lt"/>
          <a:ea typeface="+mn-ea"/>
          <a:cs typeface="+mn-cs"/>
        </a:defRPr>
      </a:lvl3pPr>
      <a:lvl4pPr marL="581208" algn="l" defTabSz="387472" rtl="0" eaLnBrk="1" latinLnBrk="0" hangingPunct="1">
        <a:defRPr sz="787" kern="1200">
          <a:solidFill>
            <a:schemeClr val="tx1"/>
          </a:solidFill>
          <a:latin typeface="+mn-lt"/>
          <a:ea typeface="+mn-ea"/>
          <a:cs typeface="+mn-cs"/>
        </a:defRPr>
      </a:lvl4pPr>
      <a:lvl5pPr marL="774944" algn="l" defTabSz="387472" rtl="0" eaLnBrk="1" latinLnBrk="0" hangingPunct="1">
        <a:defRPr sz="787" kern="1200">
          <a:solidFill>
            <a:schemeClr val="tx1"/>
          </a:solidFill>
          <a:latin typeface="+mn-lt"/>
          <a:ea typeface="+mn-ea"/>
          <a:cs typeface="+mn-cs"/>
        </a:defRPr>
      </a:lvl5pPr>
      <a:lvl6pPr marL="968681" algn="l" defTabSz="387472" rtl="0" eaLnBrk="1" latinLnBrk="0" hangingPunct="1">
        <a:defRPr sz="787" kern="1200">
          <a:solidFill>
            <a:schemeClr val="tx1"/>
          </a:solidFill>
          <a:latin typeface="+mn-lt"/>
          <a:ea typeface="+mn-ea"/>
          <a:cs typeface="+mn-cs"/>
        </a:defRPr>
      </a:lvl6pPr>
      <a:lvl7pPr marL="1162416" algn="l" defTabSz="387472" rtl="0" eaLnBrk="1" latinLnBrk="0" hangingPunct="1">
        <a:defRPr sz="787" kern="1200">
          <a:solidFill>
            <a:schemeClr val="tx1"/>
          </a:solidFill>
          <a:latin typeface="+mn-lt"/>
          <a:ea typeface="+mn-ea"/>
          <a:cs typeface="+mn-cs"/>
        </a:defRPr>
      </a:lvl7pPr>
      <a:lvl8pPr marL="1356152" algn="l" defTabSz="387472" rtl="0" eaLnBrk="1" latinLnBrk="0" hangingPunct="1">
        <a:defRPr sz="787" kern="1200">
          <a:solidFill>
            <a:schemeClr val="tx1"/>
          </a:solidFill>
          <a:latin typeface="+mn-lt"/>
          <a:ea typeface="+mn-ea"/>
          <a:cs typeface="+mn-cs"/>
        </a:defRPr>
      </a:lvl8pPr>
      <a:lvl9pPr marL="1549889" algn="l" defTabSz="387472" rtl="0" eaLnBrk="1" latinLnBrk="0" hangingPunct="1">
        <a:defRPr sz="787"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927">
          <p15:clr>
            <a:srgbClr val="F26B43"/>
          </p15:clr>
        </p15:guide>
        <p15:guide id="2" pos="3495">
          <p15:clr>
            <a:srgbClr val="F26B43"/>
          </p15:clr>
        </p15:guide>
        <p15:guide id="3" pos="682">
          <p15:clr>
            <a:srgbClr val="F26B43"/>
          </p15:clr>
        </p15:guide>
        <p15:guide id="4" pos="6171">
          <p15:clr>
            <a:srgbClr val="F26B43"/>
          </p15:clr>
        </p15:guide>
        <p15:guide id="5" pos="342">
          <p15:clr>
            <a:srgbClr val="F26B43"/>
          </p15:clr>
        </p15:guide>
        <p15:guide id="6" pos="6511">
          <p15:clr>
            <a:srgbClr val="F26B43"/>
          </p15:clr>
        </p15:guide>
        <p15:guide id="7" orient="horz" pos="1020">
          <p15:clr>
            <a:srgbClr val="F26B43"/>
          </p15:clr>
        </p15:guide>
        <p15:guide id="8" orient="horz" pos="499">
          <p15:clr>
            <a:srgbClr val="F26B43"/>
          </p15:clr>
        </p15:guide>
        <p15:guide id="11" orient="horz" pos="3470">
          <p15:clr>
            <a:srgbClr val="F26B43"/>
          </p15:clr>
        </p15:guide>
        <p15:guide id="13" orient="horz" pos="816">
          <p15:clr>
            <a:srgbClr val="F26B43"/>
          </p15:clr>
        </p15:guide>
        <p15:guide id="16" pos="3857">
          <p15:clr>
            <a:srgbClr val="F26B43"/>
          </p15:clr>
        </p15:guide>
        <p15:guide id="17" pos="2996">
          <p15:clr>
            <a:srgbClr val="F26B43"/>
          </p15:clr>
        </p15:guide>
        <p15:guide id="18" pos="3358">
          <p15:clr>
            <a:srgbClr val="F26B43"/>
          </p15:clr>
        </p15:guide>
        <p15:guide id="19" pos="4016">
          <p15:clr>
            <a:srgbClr val="F26B43"/>
          </p15:clr>
        </p15:guide>
        <p15:guide id="20" pos="2837">
          <p15:clr>
            <a:srgbClr val="F26B43"/>
          </p15:clr>
        </p15:guide>
        <p15:guide id="21" pos="4923">
          <p15:clr>
            <a:srgbClr val="F26B43"/>
          </p15:clr>
        </p15:guide>
        <p15:guide id="22" pos="193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C946EDD7-BB2E-4B11-9C84-C4236B09F98F}"/>
              </a:ext>
            </a:extLst>
          </p:cNvPr>
          <p:cNvSpPr/>
          <p:nvPr/>
        </p:nvSpPr>
        <p:spPr>
          <a:xfrm>
            <a:off x="0" y="0"/>
            <a:ext cx="10879138" cy="6119813"/>
          </a:xfrm>
          <a:prstGeom prst="rect">
            <a:avLst/>
          </a:prstGeom>
          <a:solidFill>
            <a:srgbClr val="3F4CC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endParaRPr lang="da-DK" sz="1200" b="1" dirty="0" err="1">
              <a:solidFill>
                <a:schemeClr val="tx2"/>
              </a:solidFill>
              <a:latin typeface="Work Sans" charset="0"/>
              <a:ea typeface="Work Sans" charset="0"/>
              <a:cs typeface="Work Sans" charset="0"/>
            </a:endParaRPr>
          </a:p>
        </p:txBody>
      </p:sp>
      <p:pic>
        <p:nvPicPr>
          <p:cNvPr id="4" name="Picture 3">
            <a:extLst>
              <a:ext uri="{FF2B5EF4-FFF2-40B4-BE49-F238E27FC236}">
                <a16:creationId xmlns:a16="http://schemas.microsoft.com/office/drawing/2014/main" id="{CC14E4D9-905D-C342-BEF7-5CD5312E2C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2927" y="279754"/>
            <a:ext cx="1550067" cy="573155"/>
          </a:xfrm>
          <a:prstGeom prst="rect">
            <a:avLst/>
          </a:prstGeom>
        </p:spPr>
      </p:pic>
      <p:pic>
        <p:nvPicPr>
          <p:cNvPr id="11" name="Picture 9">
            <a:extLst>
              <a:ext uri="{FF2B5EF4-FFF2-40B4-BE49-F238E27FC236}">
                <a16:creationId xmlns:a16="http://schemas.microsoft.com/office/drawing/2014/main" id="{B719B680-6D0A-44FE-A889-65FFCA07597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06686" y="340589"/>
            <a:ext cx="2061910" cy="402792"/>
          </a:xfrm>
          <a:prstGeom prst="rect">
            <a:avLst/>
          </a:prstGeom>
        </p:spPr>
      </p:pic>
      <p:pic>
        <p:nvPicPr>
          <p:cNvPr id="12" name="Picture 13">
            <a:extLst>
              <a:ext uri="{FF2B5EF4-FFF2-40B4-BE49-F238E27FC236}">
                <a16:creationId xmlns:a16="http://schemas.microsoft.com/office/drawing/2014/main" id="{007629D3-1742-4E2E-BE5F-3B4A6CF60E8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64803" y="340588"/>
            <a:ext cx="665726" cy="402792"/>
          </a:xfrm>
          <a:prstGeom prst="rect">
            <a:avLst/>
          </a:prstGeom>
        </p:spPr>
      </p:pic>
      <p:pic>
        <p:nvPicPr>
          <p:cNvPr id="13" name="Picture 15" descr="A close up of a logo&#10;&#10;Description automatically generated">
            <a:extLst>
              <a:ext uri="{FF2B5EF4-FFF2-40B4-BE49-F238E27FC236}">
                <a16:creationId xmlns:a16="http://schemas.microsoft.com/office/drawing/2014/main" id="{F486AA04-55D7-4263-8B64-6787A3E6F4D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68407" y="272340"/>
            <a:ext cx="1791947" cy="568252"/>
          </a:xfrm>
          <a:prstGeom prst="rect">
            <a:avLst/>
          </a:prstGeom>
        </p:spPr>
      </p:pic>
      <p:sp>
        <p:nvSpPr>
          <p:cNvPr id="14" name="Rektangel 13">
            <a:extLst>
              <a:ext uri="{FF2B5EF4-FFF2-40B4-BE49-F238E27FC236}">
                <a16:creationId xmlns:a16="http://schemas.microsoft.com/office/drawing/2014/main" id="{598C2421-5465-1546-BB90-AF399863933E}"/>
              </a:ext>
            </a:extLst>
          </p:cNvPr>
          <p:cNvSpPr/>
          <p:nvPr/>
        </p:nvSpPr>
        <p:spPr>
          <a:xfrm>
            <a:off x="6309057" y="1917600"/>
            <a:ext cx="4159539" cy="42022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endParaRPr lang="da-DK" sz="1200" b="1" dirty="0" err="1">
              <a:solidFill>
                <a:schemeClr val="tx2"/>
              </a:solidFill>
              <a:latin typeface="Work Sans" charset="0"/>
              <a:ea typeface="Work Sans" charset="0"/>
              <a:cs typeface="Work Sans" charset="0"/>
            </a:endParaRPr>
          </a:p>
        </p:txBody>
      </p:sp>
      <p:sp>
        <p:nvSpPr>
          <p:cNvPr id="15" name="Titel 1">
            <a:extLst>
              <a:ext uri="{FF2B5EF4-FFF2-40B4-BE49-F238E27FC236}">
                <a16:creationId xmlns:a16="http://schemas.microsoft.com/office/drawing/2014/main" id="{3953707B-0982-CE46-B6DF-B5E52AFF21C8}"/>
              </a:ext>
            </a:extLst>
          </p:cNvPr>
          <p:cNvSpPr>
            <a:spLocks noGrp="1"/>
          </p:cNvSpPr>
          <p:nvPr>
            <p:ph type="title"/>
          </p:nvPr>
        </p:nvSpPr>
        <p:spPr>
          <a:xfrm>
            <a:off x="542922" y="1047925"/>
            <a:ext cx="9793287" cy="662342"/>
          </a:xfrm>
        </p:spPr>
        <p:txBody>
          <a:bodyPr/>
          <a:lstStyle/>
          <a:p>
            <a:r>
              <a:rPr lang="da-DK" sz="2400" dirty="0">
                <a:solidFill>
                  <a:schemeClr val="bg1"/>
                </a:solidFill>
              </a:rPr>
              <a:t>Intro til </a:t>
            </a:r>
            <a:br>
              <a:rPr lang="da-DK" sz="2400" dirty="0">
                <a:solidFill>
                  <a:schemeClr val="bg1"/>
                </a:solidFill>
              </a:rPr>
            </a:br>
            <a:r>
              <a:rPr lang="da-DK" sz="2400" dirty="0" err="1">
                <a:solidFill>
                  <a:schemeClr val="bg1"/>
                </a:solidFill>
              </a:rPr>
              <a:t>SikkerhedsQuizzen</a:t>
            </a:r>
            <a:endParaRPr lang="da-DK" sz="2400" dirty="0">
              <a:solidFill>
                <a:schemeClr val="bg1"/>
              </a:solidFill>
            </a:endParaRPr>
          </a:p>
        </p:txBody>
      </p:sp>
      <p:sp>
        <p:nvSpPr>
          <p:cNvPr id="16" name="Content Placeholder 1">
            <a:extLst>
              <a:ext uri="{FF2B5EF4-FFF2-40B4-BE49-F238E27FC236}">
                <a16:creationId xmlns:a16="http://schemas.microsoft.com/office/drawing/2014/main" id="{71DD70CF-4A29-C24B-9324-63C5C18DFD5F}"/>
              </a:ext>
            </a:extLst>
          </p:cNvPr>
          <p:cNvSpPr txBox="1">
            <a:spLocks/>
          </p:cNvSpPr>
          <p:nvPr/>
        </p:nvSpPr>
        <p:spPr bwMode="auto">
          <a:xfrm>
            <a:off x="475084" y="1888041"/>
            <a:ext cx="4883300" cy="3810026"/>
          </a:xfrm>
          <a:prstGeom prst="rect">
            <a:avLst/>
          </a:prstGeom>
          <a:noFill/>
          <a:ln w="190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6462" tIns="66462" rIns="66462" bIns="66462" numCol="1" anchor="t" anchorCtr="0" compatLnSpc="1">
            <a:prstTxWarp prst="textNoShape">
              <a:avLst/>
            </a:prstTxWarp>
          </a:bodyPr>
          <a:lstStyle>
            <a:lvl1pPr algn="l" rtl="0" eaLnBrk="1" fontAlgn="base" hangingPunct="1">
              <a:spcBef>
                <a:spcPct val="0"/>
              </a:spcBef>
              <a:spcAft>
                <a:spcPct val="50000"/>
              </a:spcAft>
              <a:buClr>
                <a:schemeClr val="bg2"/>
              </a:buClr>
              <a:buFont typeface="Symbol" pitchFamily="18" charset="2"/>
              <a:tabLst>
                <a:tab pos="1257300" algn="l"/>
                <a:tab pos="2514600" algn="l"/>
                <a:tab pos="3771900" algn="l"/>
                <a:tab pos="4667250" algn="l"/>
                <a:tab pos="5562600" algn="l"/>
                <a:tab pos="6819900" algn="l"/>
                <a:tab pos="8077200" algn="l"/>
              </a:tabLst>
              <a:defRPr>
                <a:solidFill>
                  <a:schemeClr val="tx1"/>
                </a:solidFill>
                <a:latin typeface="+mn-lt"/>
                <a:ea typeface="+mn-ea"/>
                <a:cs typeface="+mn-cs"/>
              </a:defRPr>
            </a:lvl1pPr>
            <a:lvl2pPr marL="269875" indent="-268288" algn="l" rtl="0" eaLnBrk="1" fontAlgn="base" hangingPunct="1">
              <a:spcBef>
                <a:spcPct val="0"/>
              </a:spcBef>
              <a:spcAft>
                <a:spcPct val="50000"/>
              </a:spcAft>
              <a:buClr>
                <a:schemeClr val="accent1"/>
              </a:buClr>
              <a:buFont typeface="Symbol" pitchFamily="18" charset="2"/>
              <a:buChar char="·"/>
              <a:tabLst/>
              <a:defRPr>
                <a:solidFill>
                  <a:schemeClr val="tx1"/>
                </a:solidFill>
                <a:latin typeface="+mn-lt"/>
              </a:defRPr>
            </a:lvl2pPr>
            <a:lvl3pPr marL="539750" indent="-268288" algn="l" rtl="0" eaLnBrk="1" fontAlgn="base" hangingPunct="1">
              <a:spcBef>
                <a:spcPct val="0"/>
              </a:spcBef>
              <a:spcAft>
                <a:spcPct val="50000"/>
              </a:spcAft>
              <a:buClr>
                <a:schemeClr val="accent1"/>
              </a:buClr>
              <a:buFont typeface="Arial" charset="0"/>
              <a:buChar char="–"/>
              <a:defRPr>
                <a:solidFill>
                  <a:schemeClr val="tx1"/>
                </a:solidFill>
                <a:latin typeface="+mn-lt"/>
              </a:defRPr>
            </a:lvl3pPr>
            <a:lvl4pPr marL="808038" indent="-266700" algn="l" rtl="0" eaLnBrk="1" fontAlgn="base" hangingPunct="1">
              <a:spcBef>
                <a:spcPct val="0"/>
              </a:spcBef>
              <a:spcAft>
                <a:spcPct val="50000"/>
              </a:spcAft>
              <a:buClr>
                <a:schemeClr val="accent1"/>
              </a:buClr>
              <a:buFont typeface="Arial" charset="0"/>
              <a:buChar char="•"/>
              <a:defRPr>
                <a:solidFill>
                  <a:schemeClr val="tx1"/>
                </a:solidFill>
                <a:latin typeface="+mn-lt"/>
              </a:defRPr>
            </a:lvl4pPr>
            <a:lvl5pPr marL="1077913" indent="-268288" algn="l" rtl="0" eaLnBrk="1" fontAlgn="base" hangingPunct="1">
              <a:spcBef>
                <a:spcPct val="0"/>
              </a:spcBef>
              <a:spcAft>
                <a:spcPct val="50000"/>
              </a:spcAft>
              <a:buClr>
                <a:schemeClr val="accent1"/>
              </a:buClr>
              <a:buFont typeface="Arial" charset="0"/>
              <a:buChar char="–"/>
              <a:defRPr>
                <a:solidFill>
                  <a:schemeClr val="tx1"/>
                </a:solidFill>
                <a:latin typeface="+mn-lt"/>
              </a:defRPr>
            </a:lvl5pPr>
            <a:lvl6pPr marL="1535113" indent="-268288" algn="l" rtl="0" eaLnBrk="1" fontAlgn="base" hangingPunct="1">
              <a:spcBef>
                <a:spcPct val="0"/>
              </a:spcBef>
              <a:spcAft>
                <a:spcPct val="50000"/>
              </a:spcAft>
              <a:buClr>
                <a:srgbClr val="737377"/>
              </a:buClr>
              <a:buFont typeface="Arial" charset="0"/>
              <a:buChar char="–"/>
              <a:defRPr>
                <a:solidFill>
                  <a:srgbClr val="737377"/>
                </a:solidFill>
                <a:latin typeface="+mn-lt"/>
              </a:defRPr>
            </a:lvl6pPr>
            <a:lvl7pPr marL="1992313" indent="-268288" algn="l" rtl="0" eaLnBrk="1" fontAlgn="base" hangingPunct="1">
              <a:spcBef>
                <a:spcPct val="0"/>
              </a:spcBef>
              <a:spcAft>
                <a:spcPct val="50000"/>
              </a:spcAft>
              <a:buClr>
                <a:srgbClr val="737377"/>
              </a:buClr>
              <a:buFont typeface="Arial" charset="0"/>
              <a:buChar char="–"/>
              <a:defRPr>
                <a:solidFill>
                  <a:srgbClr val="737377"/>
                </a:solidFill>
                <a:latin typeface="+mn-lt"/>
              </a:defRPr>
            </a:lvl7pPr>
            <a:lvl8pPr marL="2449513" indent="-268288" algn="l" rtl="0" eaLnBrk="1" fontAlgn="base" hangingPunct="1">
              <a:spcBef>
                <a:spcPct val="0"/>
              </a:spcBef>
              <a:spcAft>
                <a:spcPct val="50000"/>
              </a:spcAft>
              <a:buClr>
                <a:srgbClr val="737377"/>
              </a:buClr>
              <a:buFont typeface="Arial" charset="0"/>
              <a:buChar char="–"/>
              <a:defRPr>
                <a:solidFill>
                  <a:srgbClr val="737377"/>
                </a:solidFill>
                <a:latin typeface="+mn-lt"/>
              </a:defRPr>
            </a:lvl8pPr>
            <a:lvl9pPr marL="2906713" indent="-268288" algn="l" rtl="0" eaLnBrk="1" fontAlgn="base" hangingPunct="1">
              <a:spcBef>
                <a:spcPct val="0"/>
              </a:spcBef>
              <a:spcAft>
                <a:spcPct val="50000"/>
              </a:spcAft>
              <a:buClr>
                <a:srgbClr val="737377"/>
              </a:buClr>
              <a:buFont typeface="Arial" charset="0"/>
              <a:buChar char="–"/>
              <a:defRPr>
                <a:solidFill>
                  <a:srgbClr val="737377"/>
                </a:solidFill>
                <a:latin typeface="+mn-lt"/>
              </a:defRPr>
            </a:lvl9pPr>
          </a:lstStyle>
          <a:p>
            <a:pPr marL="1587" lvl="1" indent="0">
              <a:spcAft>
                <a:spcPts val="900"/>
              </a:spcAft>
              <a:buClr>
                <a:schemeClr val="tx2"/>
              </a:buClr>
              <a:buNone/>
            </a:pPr>
            <a:r>
              <a:rPr lang="da-DK" sz="1200" kern="0" dirty="0">
                <a:solidFill>
                  <a:schemeClr val="bg1"/>
                </a:solidFill>
                <a:latin typeface="Arial" panose="020B0604020202020204" pitchFamily="34" charset="0"/>
                <a:cs typeface="Arial" panose="020B0604020202020204" pitchFamily="34" charset="0"/>
              </a:rPr>
              <a:t>Denne quiz er udviklet af de fællesoffentlige parter KL, Danske Regioner og Digitaliseringsstyrelsen.</a:t>
            </a:r>
          </a:p>
          <a:p>
            <a:pPr marL="1587" lvl="1" indent="0">
              <a:spcAft>
                <a:spcPts val="900"/>
              </a:spcAft>
              <a:buClr>
                <a:schemeClr val="tx2"/>
              </a:buClr>
              <a:buNone/>
            </a:pPr>
            <a:r>
              <a:rPr lang="da-DK" sz="1200" kern="0" dirty="0">
                <a:solidFill>
                  <a:schemeClr val="bg1"/>
                </a:solidFill>
                <a:latin typeface="Arial" panose="020B0604020202020204" pitchFamily="34" charset="0"/>
                <a:cs typeface="Arial" panose="020B0604020202020204" pitchFamily="34" charset="0"/>
              </a:rPr>
              <a:t>Quizzen er </a:t>
            </a:r>
            <a:r>
              <a:rPr lang="da-DK" sz="1200" b="1" kern="0" dirty="0">
                <a:solidFill>
                  <a:schemeClr val="bg1"/>
                </a:solidFill>
                <a:latin typeface="Arial" panose="020B0604020202020204" pitchFamily="34" charset="0"/>
                <a:cs typeface="Arial" panose="020B0604020202020204" pitchFamily="34" charset="0"/>
              </a:rPr>
              <a:t>et redskab til dig</a:t>
            </a:r>
            <a:r>
              <a:rPr lang="da-DK" sz="1200" kern="0" dirty="0">
                <a:solidFill>
                  <a:schemeClr val="bg1"/>
                </a:solidFill>
                <a:latin typeface="Arial" panose="020B0604020202020204" pitchFamily="34" charset="0"/>
                <a:cs typeface="Arial" panose="020B0604020202020204" pitchFamily="34" charset="0"/>
              </a:rPr>
              <a:t>, der arbejder med at skabe </a:t>
            </a:r>
            <a:r>
              <a:rPr lang="da-DK" sz="1200" kern="0" dirty="0" err="1">
                <a:solidFill>
                  <a:schemeClr val="bg1"/>
                </a:solidFill>
                <a:latin typeface="Arial" panose="020B0604020202020204" pitchFamily="34" charset="0"/>
                <a:cs typeface="Arial" panose="020B0604020202020204" pitchFamily="34" charset="0"/>
              </a:rPr>
              <a:t>awareness</a:t>
            </a:r>
            <a:r>
              <a:rPr lang="da-DK" sz="1200" kern="0" dirty="0">
                <a:solidFill>
                  <a:schemeClr val="bg1"/>
                </a:solidFill>
                <a:latin typeface="Arial" panose="020B0604020202020204" pitchFamily="34" charset="0"/>
                <a:cs typeface="Arial" panose="020B0604020202020204" pitchFamily="34" charset="0"/>
              </a:rPr>
              <a:t> omkring informationssikkerhed i en dansk myndighed. </a:t>
            </a:r>
          </a:p>
          <a:p>
            <a:pPr>
              <a:spcAft>
                <a:spcPts val="900"/>
              </a:spcAft>
            </a:pPr>
            <a:r>
              <a:rPr lang="da-DK" sz="1200" kern="0" dirty="0">
                <a:solidFill>
                  <a:schemeClr val="bg1"/>
                </a:solidFill>
                <a:latin typeface="Arial" panose="020B0604020202020204" pitchFamily="34" charset="0"/>
                <a:cs typeface="Arial" panose="020B0604020202020204" pitchFamily="34" charset="0"/>
              </a:rPr>
              <a:t>Quizzen </a:t>
            </a:r>
            <a:r>
              <a:rPr lang="da-DK" sz="1200" b="1" kern="0" dirty="0">
                <a:solidFill>
                  <a:schemeClr val="bg1"/>
                </a:solidFill>
                <a:latin typeface="Arial" panose="020B0604020202020204" pitchFamily="34" charset="0"/>
                <a:cs typeface="Arial" panose="020B0604020202020204" pitchFamily="34" charset="0"/>
              </a:rPr>
              <a:t>kan bruges i dialogen med </a:t>
            </a:r>
            <a:r>
              <a:rPr lang="da-DK" sz="1200" b="1" dirty="0">
                <a:solidFill>
                  <a:schemeClr val="bg1"/>
                </a:solidFill>
                <a:latin typeface="Arial" panose="020B0604020202020204" pitchFamily="34" charset="0"/>
                <a:cs typeface="Arial" panose="020B0604020202020204" pitchFamily="34" charset="0"/>
              </a:rPr>
              <a:t>den almindelige medarbejder</a:t>
            </a:r>
            <a:r>
              <a:rPr lang="da-DK" sz="1200" dirty="0">
                <a:solidFill>
                  <a:schemeClr val="bg1"/>
                </a:solidFill>
                <a:latin typeface="Arial" panose="020B0604020202020204" pitchFamily="34" charset="0"/>
                <a:cs typeface="Arial" panose="020B0604020202020204" pitchFamily="34" charset="0"/>
              </a:rPr>
              <a:t>, der ikke har sikkerhed som kerneopgave i hverdagen, men som har ansvar for at følge organisationens informationssikkerhedspolitikker og -retningslinjer. </a:t>
            </a:r>
          </a:p>
          <a:p>
            <a:pPr>
              <a:spcAft>
                <a:spcPts val="900"/>
              </a:spcAft>
            </a:pPr>
            <a:r>
              <a:rPr lang="da-DK" sz="1200" dirty="0">
                <a:solidFill>
                  <a:schemeClr val="bg1"/>
                </a:solidFill>
                <a:latin typeface="Arial" panose="020B0604020202020204" pitchFamily="34" charset="0"/>
                <a:cs typeface="Arial" panose="020B0604020202020204" pitchFamily="34" charset="0"/>
              </a:rPr>
              <a:t>Quizzen er tænkt som</a:t>
            </a:r>
            <a:r>
              <a:rPr lang="da-DK" sz="1200" b="1" dirty="0">
                <a:solidFill>
                  <a:schemeClr val="bg1"/>
                </a:solidFill>
                <a:latin typeface="Arial" panose="020B0604020202020204" pitchFamily="34" charset="0"/>
                <a:cs typeface="Arial" panose="020B0604020202020204" pitchFamily="34" charset="0"/>
              </a:rPr>
              <a:t> et engagerende element </a:t>
            </a:r>
            <a:r>
              <a:rPr lang="da-DK" sz="1200" dirty="0">
                <a:solidFill>
                  <a:schemeClr val="bg1"/>
                </a:solidFill>
                <a:latin typeface="Arial" panose="020B0604020202020204" pitchFamily="34" charset="0"/>
                <a:cs typeface="Arial" panose="020B0604020202020204" pitchFamily="34" charset="0"/>
              </a:rPr>
              <a:t>i forbindelse med oplæg på personalemøder e.l. Du kan fx bruger quizzen til at repetere nogle af de vigtigste retningslinjer og få åbnet for spørgsmål.</a:t>
            </a:r>
          </a:p>
          <a:p>
            <a:pPr marL="1587" lvl="1" indent="0">
              <a:spcAft>
                <a:spcPts val="900"/>
              </a:spcAft>
              <a:buClr>
                <a:schemeClr val="tx2"/>
              </a:buClr>
              <a:buNone/>
            </a:pPr>
            <a:r>
              <a:rPr lang="da-DK" sz="1200" kern="0" dirty="0">
                <a:solidFill>
                  <a:schemeClr val="bg1"/>
                </a:solidFill>
                <a:latin typeface="Arial" panose="020B0604020202020204" pitchFamily="34" charset="0"/>
                <a:cs typeface="Arial" panose="020B0604020202020204" pitchFamily="34" charset="0"/>
              </a:rPr>
              <a:t>På næste side finder du en kort guide til, hvordan du bruger quizzen før, under og efter, samt yderligere input til, hvordan du kan tilpasse den.</a:t>
            </a:r>
          </a:p>
          <a:p>
            <a:pPr marL="1587" lvl="1" indent="0">
              <a:buClr>
                <a:schemeClr val="tx2"/>
              </a:buClr>
              <a:buNone/>
            </a:pPr>
            <a:endParaRPr lang="da-DK" sz="1200" kern="0" dirty="0">
              <a:solidFill>
                <a:schemeClr val="bg1"/>
              </a:solidFill>
              <a:latin typeface="Arial" panose="020B0604020202020204" pitchFamily="34" charset="0"/>
              <a:cs typeface="Arial" panose="020B0604020202020204" pitchFamily="34" charset="0"/>
            </a:endParaRPr>
          </a:p>
          <a:p>
            <a:pPr marL="1587" lvl="1" indent="0">
              <a:buClr>
                <a:schemeClr val="tx2"/>
              </a:buClr>
              <a:buNone/>
            </a:pPr>
            <a:endParaRPr lang="da-DK" sz="1200" kern="0" dirty="0">
              <a:solidFill>
                <a:schemeClr val="bg1"/>
              </a:solidFill>
              <a:latin typeface="Arial" panose="020B0604020202020204" pitchFamily="34" charset="0"/>
              <a:cs typeface="Arial" panose="020B0604020202020204" pitchFamily="34" charset="0"/>
            </a:endParaRPr>
          </a:p>
        </p:txBody>
      </p:sp>
      <p:sp>
        <p:nvSpPr>
          <p:cNvPr id="17" name="Content Placeholder 1">
            <a:extLst>
              <a:ext uri="{FF2B5EF4-FFF2-40B4-BE49-F238E27FC236}">
                <a16:creationId xmlns:a16="http://schemas.microsoft.com/office/drawing/2014/main" id="{3FD54623-2535-F446-9955-93CC6DDBE829}"/>
              </a:ext>
            </a:extLst>
          </p:cNvPr>
          <p:cNvSpPr txBox="1">
            <a:spLocks/>
          </p:cNvSpPr>
          <p:nvPr/>
        </p:nvSpPr>
        <p:spPr bwMode="auto">
          <a:xfrm>
            <a:off x="6527929" y="2903929"/>
            <a:ext cx="3553555" cy="2860048"/>
          </a:xfrm>
          <a:prstGeom prst="rect">
            <a:avLst/>
          </a:prstGeom>
          <a:noFill/>
          <a:ln w="190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6462" tIns="66462" rIns="66462" bIns="66462" numCol="1" anchor="t" anchorCtr="0" compatLnSpc="1">
            <a:prstTxWarp prst="textNoShape">
              <a:avLst/>
            </a:prstTxWarp>
          </a:bodyPr>
          <a:lstStyle>
            <a:lvl1pPr algn="l" rtl="0" eaLnBrk="1" fontAlgn="base" hangingPunct="1">
              <a:spcBef>
                <a:spcPct val="0"/>
              </a:spcBef>
              <a:spcAft>
                <a:spcPct val="50000"/>
              </a:spcAft>
              <a:buClr>
                <a:schemeClr val="bg2"/>
              </a:buClr>
              <a:buFont typeface="Symbol" pitchFamily="18" charset="2"/>
              <a:tabLst>
                <a:tab pos="1257300" algn="l"/>
                <a:tab pos="2514600" algn="l"/>
                <a:tab pos="3771900" algn="l"/>
                <a:tab pos="4667250" algn="l"/>
                <a:tab pos="5562600" algn="l"/>
                <a:tab pos="6819900" algn="l"/>
                <a:tab pos="8077200" algn="l"/>
              </a:tabLst>
              <a:defRPr>
                <a:solidFill>
                  <a:schemeClr val="tx1"/>
                </a:solidFill>
                <a:latin typeface="+mn-lt"/>
                <a:ea typeface="+mn-ea"/>
                <a:cs typeface="+mn-cs"/>
              </a:defRPr>
            </a:lvl1pPr>
            <a:lvl2pPr marL="269875" indent="-268288" algn="l" rtl="0" eaLnBrk="1" fontAlgn="base" hangingPunct="1">
              <a:spcBef>
                <a:spcPct val="0"/>
              </a:spcBef>
              <a:spcAft>
                <a:spcPct val="50000"/>
              </a:spcAft>
              <a:buClr>
                <a:schemeClr val="accent1"/>
              </a:buClr>
              <a:buFont typeface="Symbol" pitchFamily="18" charset="2"/>
              <a:buChar char="·"/>
              <a:tabLst/>
              <a:defRPr>
                <a:solidFill>
                  <a:schemeClr val="tx1"/>
                </a:solidFill>
                <a:latin typeface="+mn-lt"/>
              </a:defRPr>
            </a:lvl2pPr>
            <a:lvl3pPr marL="539750" indent="-268288" algn="l" rtl="0" eaLnBrk="1" fontAlgn="base" hangingPunct="1">
              <a:spcBef>
                <a:spcPct val="0"/>
              </a:spcBef>
              <a:spcAft>
                <a:spcPct val="50000"/>
              </a:spcAft>
              <a:buClr>
                <a:schemeClr val="accent1"/>
              </a:buClr>
              <a:buFont typeface="Arial" charset="0"/>
              <a:buChar char="–"/>
              <a:defRPr>
                <a:solidFill>
                  <a:schemeClr val="tx1"/>
                </a:solidFill>
                <a:latin typeface="+mn-lt"/>
              </a:defRPr>
            </a:lvl3pPr>
            <a:lvl4pPr marL="808038" indent="-266700" algn="l" rtl="0" eaLnBrk="1" fontAlgn="base" hangingPunct="1">
              <a:spcBef>
                <a:spcPct val="0"/>
              </a:spcBef>
              <a:spcAft>
                <a:spcPct val="50000"/>
              </a:spcAft>
              <a:buClr>
                <a:schemeClr val="accent1"/>
              </a:buClr>
              <a:buFont typeface="Arial" charset="0"/>
              <a:buChar char="•"/>
              <a:defRPr>
                <a:solidFill>
                  <a:schemeClr val="tx1"/>
                </a:solidFill>
                <a:latin typeface="+mn-lt"/>
              </a:defRPr>
            </a:lvl4pPr>
            <a:lvl5pPr marL="1077913" indent="-268288" algn="l" rtl="0" eaLnBrk="1" fontAlgn="base" hangingPunct="1">
              <a:spcBef>
                <a:spcPct val="0"/>
              </a:spcBef>
              <a:spcAft>
                <a:spcPct val="50000"/>
              </a:spcAft>
              <a:buClr>
                <a:schemeClr val="accent1"/>
              </a:buClr>
              <a:buFont typeface="Arial" charset="0"/>
              <a:buChar char="–"/>
              <a:defRPr>
                <a:solidFill>
                  <a:schemeClr val="tx1"/>
                </a:solidFill>
                <a:latin typeface="+mn-lt"/>
              </a:defRPr>
            </a:lvl5pPr>
            <a:lvl6pPr marL="1535113" indent="-268288" algn="l" rtl="0" eaLnBrk="1" fontAlgn="base" hangingPunct="1">
              <a:spcBef>
                <a:spcPct val="0"/>
              </a:spcBef>
              <a:spcAft>
                <a:spcPct val="50000"/>
              </a:spcAft>
              <a:buClr>
                <a:srgbClr val="737377"/>
              </a:buClr>
              <a:buFont typeface="Arial" charset="0"/>
              <a:buChar char="–"/>
              <a:defRPr>
                <a:solidFill>
                  <a:srgbClr val="737377"/>
                </a:solidFill>
                <a:latin typeface="+mn-lt"/>
              </a:defRPr>
            </a:lvl6pPr>
            <a:lvl7pPr marL="1992313" indent="-268288" algn="l" rtl="0" eaLnBrk="1" fontAlgn="base" hangingPunct="1">
              <a:spcBef>
                <a:spcPct val="0"/>
              </a:spcBef>
              <a:spcAft>
                <a:spcPct val="50000"/>
              </a:spcAft>
              <a:buClr>
                <a:srgbClr val="737377"/>
              </a:buClr>
              <a:buFont typeface="Arial" charset="0"/>
              <a:buChar char="–"/>
              <a:defRPr>
                <a:solidFill>
                  <a:srgbClr val="737377"/>
                </a:solidFill>
                <a:latin typeface="+mn-lt"/>
              </a:defRPr>
            </a:lvl7pPr>
            <a:lvl8pPr marL="2449513" indent="-268288" algn="l" rtl="0" eaLnBrk="1" fontAlgn="base" hangingPunct="1">
              <a:spcBef>
                <a:spcPct val="0"/>
              </a:spcBef>
              <a:spcAft>
                <a:spcPct val="50000"/>
              </a:spcAft>
              <a:buClr>
                <a:srgbClr val="737377"/>
              </a:buClr>
              <a:buFont typeface="Arial" charset="0"/>
              <a:buChar char="–"/>
              <a:defRPr>
                <a:solidFill>
                  <a:srgbClr val="737377"/>
                </a:solidFill>
                <a:latin typeface="+mn-lt"/>
              </a:defRPr>
            </a:lvl8pPr>
            <a:lvl9pPr marL="2906713" indent="-268288" algn="l" rtl="0" eaLnBrk="1" fontAlgn="base" hangingPunct="1">
              <a:spcBef>
                <a:spcPct val="0"/>
              </a:spcBef>
              <a:spcAft>
                <a:spcPct val="50000"/>
              </a:spcAft>
              <a:buClr>
                <a:srgbClr val="737377"/>
              </a:buClr>
              <a:buFont typeface="Arial" charset="0"/>
              <a:buChar char="–"/>
              <a:defRPr>
                <a:solidFill>
                  <a:srgbClr val="737377"/>
                </a:solidFill>
                <a:latin typeface="+mn-lt"/>
              </a:defRPr>
            </a:lvl9pPr>
          </a:lstStyle>
          <a:p>
            <a:pPr marL="1587" lvl="1" indent="0">
              <a:buClr>
                <a:schemeClr val="tx2"/>
              </a:buClr>
              <a:buNone/>
            </a:pPr>
            <a:r>
              <a:rPr lang="da-DK" sz="1600" b="1" kern="0" dirty="0">
                <a:solidFill>
                  <a:srgbClr val="3F4DC2"/>
                </a:solidFill>
                <a:latin typeface="Arial" panose="020B0604020202020204" pitchFamily="34" charset="0"/>
                <a:cs typeface="Arial" panose="020B0604020202020204" pitchFamily="34" charset="0"/>
              </a:rPr>
              <a:t>Formål og læringsmål </a:t>
            </a:r>
          </a:p>
          <a:p>
            <a:pPr marL="1587" lvl="1" indent="0">
              <a:buClr>
                <a:schemeClr val="tx2"/>
              </a:buClr>
              <a:buNone/>
            </a:pPr>
            <a:r>
              <a:rPr lang="da-DK" sz="1200" kern="0" dirty="0">
                <a:latin typeface="Arial" panose="020B0604020202020204" pitchFamily="34" charset="0"/>
                <a:cs typeface="Arial" panose="020B0604020202020204" pitchFamily="34" charset="0"/>
              </a:rPr>
              <a:t>Ved at bruge quizzen kan du:</a:t>
            </a:r>
          </a:p>
          <a:p>
            <a:pPr marL="230187" lvl="1" indent="-228600">
              <a:buClr>
                <a:schemeClr val="tx2"/>
              </a:buClr>
              <a:buFont typeface="+mj-lt"/>
              <a:buAutoNum type="arabicPeriod"/>
            </a:pPr>
            <a:r>
              <a:rPr lang="da-DK" sz="1200" b="1" kern="0" dirty="0">
                <a:latin typeface="Arial" panose="020B0604020202020204" pitchFamily="34" charset="0"/>
                <a:cs typeface="Arial" panose="020B0604020202020204" pitchFamily="34" charset="0"/>
              </a:rPr>
              <a:t>Engagere deltagerne, </a:t>
            </a:r>
            <a:r>
              <a:rPr lang="da-DK" sz="1200" kern="0" dirty="0">
                <a:latin typeface="Arial" panose="020B0604020202020204" pitchFamily="34" charset="0"/>
                <a:cs typeface="Arial" panose="020B0604020202020204" pitchFamily="34" charset="0"/>
              </a:rPr>
              <a:t>når du fx er ude at holde oplæg eller uddanner medarbejdere i organisationen</a:t>
            </a:r>
          </a:p>
          <a:p>
            <a:pPr marL="230187" lvl="1" indent="-228600">
              <a:buClr>
                <a:schemeClr val="tx2"/>
              </a:buClr>
              <a:buFont typeface="+mj-lt"/>
              <a:buAutoNum type="arabicPeriod"/>
            </a:pPr>
            <a:r>
              <a:rPr lang="da-DK" sz="1200" b="1" kern="0" dirty="0">
                <a:latin typeface="Arial" panose="020B0604020202020204" pitchFamily="34" charset="0"/>
                <a:cs typeface="Arial" panose="020B0604020202020204" pitchFamily="34" charset="0"/>
              </a:rPr>
              <a:t>Sætte fokus på og øge vidensniveauet </a:t>
            </a:r>
            <a:r>
              <a:rPr lang="da-DK" sz="1200" kern="0" dirty="0">
                <a:latin typeface="Arial" panose="020B0604020202020204" pitchFamily="34" charset="0"/>
                <a:cs typeface="Arial" panose="020B0604020202020204" pitchFamily="34" charset="0"/>
              </a:rPr>
              <a:t>om centrale punkter i organisationens informationssikkerhedspolitik, som medarbejderne skal kende til</a:t>
            </a:r>
            <a:endParaRPr lang="da-DK" sz="1200" b="1" kern="0" dirty="0">
              <a:latin typeface="Arial" panose="020B0604020202020204" pitchFamily="34" charset="0"/>
              <a:cs typeface="Arial" panose="020B0604020202020204" pitchFamily="34" charset="0"/>
            </a:endParaRPr>
          </a:p>
          <a:p>
            <a:pPr marL="230187" lvl="1" indent="-228600">
              <a:buClr>
                <a:schemeClr val="tx2"/>
              </a:buClr>
              <a:buFont typeface="+mj-lt"/>
              <a:buAutoNum type="arabicPeriod"/>
            </a:pPr>
            <a:r>
              <a:rPr lang="da-DK" sz="1200" b="1" kern="0" dirty="0">
                <a:latin typeface="Arial" panose="020B0604020202020204" pitchFamily="34" charset="0"/>
                <a:cs typeface="Arial" panose="020B0604020202020204" pitchFamily="34" charset="0"/>
              </a:rPr>
              <a:t>Skabe anledning til at reflektere over egen adfærd og skabe dialog om</a:t>
            </a:r>
            <a:r>
              <a:rPr lang="da-DK" sz="1200" kern="0" dirty="0">
                <a:latin typeface="Arial" panose="020B0604020202020204" pitchFamily="34" charset="0"/>
                <a:cs typeface="Arial" panose="020B0604020202020204" pitchFamily="34" charset="0"/>
              </a:rPr>
              <a:t>, hvordan man bør handle i konkrete situationer</a:t>
            </a:r>
          </a:p>
          <a:p>
            <a:pPr marL="1587" lvl="1" indent="0">
              <a:buClr>
                <a:schemeClr val="tx2"/>
              </a:buClr>
              <a:buNone/>
            </a:pPr>
            <a:endParaRPr lang="da-DK" sz="1100" kern="0" dirty="0">
              <a:latin typeface="Arial" panose="020B0604020202020204" pitchFamily="34" charset="0"/>
              <a:cs typeface="Arial" panose="020B0604020202020204" pitchFamily="34" charset="0"/>
            </a:endParaRPr>
          </a:p>
        </p:txBody>
      </p:sp>
      <p:pic>
        <p:nvPicPr>
          <p:cNvPr id="9" name="Billede 8" descr="Et billede, der indeholder tegning, skilt, lys&#10;&#10;Automatisk genereret beskrivelse">
            <a:extLst>
              <a:ext uri="{FF2B5EF4-FFF2-40B4-BE49-F238E27FC236}">
                <a16:creationId xmlns:a16="http://schemas.microsoft.com/office/drawing/2014/main" id="{F12EC588-7A59-4E05-9CC5-6A81928161A5}"/>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3931" t="18976" r="15785" b="19910"/>
          <a:stretch/>
        </p:blipFill>
        <p:spPr>
          <a:xfrm>
            <a:off x="6555275" y="2175810"/>
            <a:ext cx="746963" cy="649507"/>
          </a:xfrm>
          <a:prstGeom prst="rect">
            <a:avLst/>
          </a:prstGeom>
        </p:spPr>
      </p:pic>
    </p:spTree>
    <p:extLst>
      <p:ext uri="{BB962C8B-B14F-4D97-AF65-F5344CB8AC3E}">
        <p14:creationId xmlns:p14="http://schemas.microsoft.com/office/powerpoint/2010/main" val="22118970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4892AE-B7AF-4A16-B1FE-37BE6721A44D}"/>
              </a:ext>
            </a:extLst>
          </p:cNvPr>
          <p:cNvSpPr>
            <a:spLocks noGrp="1"/>
          </p:cNvSpPr>
          <p:nvPr>
            <p:ph type="title"/>
          </p:nvPr>
        </p:nvSpPr>
        <p:spPr>
          <a:xfrm>
            <a:off x="491546" y="379810"/>
            <a:ext cx="4948023" cy="1237234"/>
          </a:xfrm>
        </p:spPr>
        <p:txBody>
          <a:bodyPr/>
          <a:lstStyle/>
          <a:p>
            <a:r>
              <a:rPr lang="da-DK" sz="1785" b="0" dirty="0"/>
              <a:t>Spørgsmål 4:</a:t>
            </a:r>
            <a:r>
              <a:rPr lang="da-DK" sz="2800" dirty="0"/>
              <a:t/>
            </a:r>
            <a:br>
              <a:rPr lang="da-DK" sz="2800" dirty="0"/>
            </a:br>
            <a:r>
              <a:rPr lang="da-DK" sz="2200" dirty="0">
                <a:solidFill>
                  <a:srgbClr val="3F4CC2"/>
                </a:solidFill>
              </a:rPr>
              <a:t>En kollega spørger, om hun må låne dit login til et bestemt program, hun ikke selv har adgang til </a:t>
            </a:r>
            <a:r>
              <a:rPr lang="da-DK" sz="2200" b="0" dirty="0">
                <a:solidFill>
                  <a:srgbClr val="3F4CC2"/>
                </a:solidFill>
              </a:rPr>
              <a:t>– hvad gør du? </a:t>
            </a:r>
            <a:r>
              <a:rPr lang="da-DK" dirty="0"/>
              <a:t/>
            </a:r>
            <a:br>
              <a:rPr lang="da-DK" dirty="0"/>
            </a:br>
            <a:endParaRPr lang="da-DK" sz="1800" b="0" dirty="0"/>
          </a:p>
        </p:txBody>
      </p:sp>
      <p:sp>
        <p:nvSpPr>
          <p:cNvPr id="51" name="Rektangel 50">
            <a:extLst>
              <a:ext uri="{FF2B5EF4-FFF2-40B4-BE49-F238E27FC236}">
                <a16:creationId xmlns:a16="http://schemas.microsoft.com/office/drawing/2014/main" id="{0E6AE890-05A7-40BA-986D-FA85D30D52C3}"/>
              </a:ext>
            </a:extLst>
          </p:cNvPr>
          <p:cNvSpPr/>
          <p:nvPr/>
        </p:nvSpPr>
        <p:spPr>
          <a:xfrm>
            <a:off x="6035041" y="2430572"/>
            <a:ext cx="4357983" cy="81913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247" tIns="64247" rIns="64247" bIns="64247" numCol="1" spcCol="0" rtlCol="0" fromWordArt="0" anchor="ctr" anchorCtr="0" forceAA="0" compatLnSpc="1">
            <a:prstTxWarp prst="textNoShape">
              <a:avLst/>
            </a:prstTxWarp>
            <a:noAutofit/>
          </a:bodyPr>
          <a:lstStyle/>
          <a:p>
            <a:pPr defTabSz="519497">
              <a:defRPr/>
            </a:pPr>
            <a:endParaRPr lang="da-DK" sz="1600" dirty="0">
              <a:solidFill>
                <a:srgbClr val="3F4CC2"/>
              </a:solidFill>
              <a:ea typeface="Work Sans" charset="0"/>
              <a:cs typeface="Work Sans" charset="0"/>
            </a:endParaRPr>
          </a:p>
        </p:txBody>
      </p:sp>
      <p:sp>
        <p:nvSpPr>
          <p:cNvPr id="88" name="Rektangel 87">
            <a:extLst>
              <a:ext uri="{FF2B5EF4-FFF2-40B4-BE49-F238E27FC236}">
                <a16:creationId xmlns:a16="http://schemas.microsoft.com/office/drawing/2014/main" id="{F04425CB-D8FE-4B4C-85D7-7FD1C0FF087C}"/>
              </a:ext>
            </a:extLst>
          </p:cNvPr>
          <p:cNvSpPr/>
          <p:nvPr/>
        </p:nvSpPr>
        <p:spPr>
          <a:xfrm>
            <a:off x="5902037" y="3527988"/>
            <a:ext cx="4490987" cy="81913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247" tIns="64247" rIns="64247" bIns="64247" numCol="1" spcCol="0" rtlCol="0" fromWordArt="0" anchor="ctr" anchorCtr="0" forceAA="0" compatLnSpc="1">
            <a:prstTxWarp prst="textNoShape">
              <a:avLst/>
            </a:prstTxWarp>
            <a:noAutofit/>
          </a:bodyPr>
          <a:lstStyle/>
          <a:p>
            <a:pPr defTabSz="519497">
              <a:defRPr/>
            </a:pPr>
            <a:r>
              <a:rPr lang="da-DK" sz="1600" dirty="0">
                <a:solidFill>
                  <a:srgbClr val="3F4CC2"/>
                </a:solidFill>
              </a:rPr>
              <a:t>2</a:t>
            </a:r>
          </a:p>
        </p:txBody>
      </p:sp>
      <p:sp>
        <p:nvSpPr>
          <p:cNvPr id="90" name="Rektangel 89">
            <a:extLst>
              <a:ext uri="{FF2B5EF4-FFF2-40B4-BE49-F238E27FC236}">
                <a16:creationId xmlns:a16="http://schemas.microsoft.com/office/drawing/2014/main" id="{5B485365-AF27-2746-BDE2-6B871C127FCF}"/>
              </a:ext>
            </a:extLst>
          </p:cNvPr>
          <p:cNvSpPr/>
          <p:nvPr/>
        </p:nvSpPr>
        <p:spPr>
          <a:xfrm>
            <a:off x="5793356" y="4616509"/>
            <a:ext cx="4599668" cy="81913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247" tIns="64247" rIns="64247" bIns="64247" numCol="1" spcCol="0" rtlCol="0" fromWordArt="0" anchor="ctr" anchorCtr="0" forceAA="0" compatLnSpc="1">
            <a:prstTxWarp prst="textNoShape">
              <a:avLst/>
            </a:prstTxWarp>
            <a:noAutofit/>
          </a:bodyPr>
          <a:lstStyle/>
          <a:p>
            <a:pPr defTabSz="519497">
              <a:defRPr/>
            </a:pPr>
            <a:endParaRPr lang="da-DK" sz="1600" dirty="0">
              <a:solidFill>
                <a:srgbClr val="3F4CC2"/>
              </a:solidFill>
            </a:endParaRPr>
          </a:p>
        </p:txBody>
      </p:sp>
      <p:sp>
        <p:nvSpPr>
          <p:cNvPr id="9" name="Ellipse 8">
            <a:extLst>
              <a:ext uri="{FF2B5EF4-FFF2-40B4-BE49-F238E27FC236}">
                <a16:creationId xmlns:a16="http://schemas.microsoft.com/office/drawing/2014/main" id="{B8DAD1E1-1F76-4C8E-B2C7-5F4DD93B4E8D}"/>
              </a:ext>
            </a:extLst>
          </p:cNvPr>
          <p:cNvSpPr/>
          <p:nvPr/>
        </p:nvSpPr>
        <p:spPr>
          <a:xfrm>
            <a:off x="5599399" y="2430572"/>
            <a:ext cx="819135" cy="819135"/>
          </a:xfrm>
          <a:prstGeom prst="ellipse">
            <a:avLst/>
          </a:prstGeom>
          <a:solidFill>
            <a:srgbClr val="3F4CC2"/>
          </a:solidFill>
          <a:ln w="38100">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endParaRPr lang="da-DK" sz="1200" b="1" dirty="0" err="1">
              <a:solidFill>
                <a:schemeClr val="tx2"/>
              </a:solidFill>
              <a:latin typeface="Work Sans" charset="0"/>
              <a:ea typeface="Work Sans" charset="0"/>
              <a:cs typeface="Work Sans" charset="0"/>
            </a:endParaRPr>
          </a:p>
        </p:txBody>
      </p:sp>
      <p:sp>
        <p:nvSpPr>
          <p:cNvPr id="7" name="Tekstfelt 6">
            <a:extLst>
              <a:ext uri="{FF2B5EF4-FFF2-40B4-BE49-F238E27FC236}">
                <a16:creationId xmlns:a16="http://schemas.microsoft.com/office/drawing/2014/main" id="{853D3E3D-42D5-4676-9620-F5BB81F4F385}"/>
              </a:ext>
            </a:extLst>
          </p:cNvPr>
          <p:cNvSpPr txBox="1"/>
          <p:nvPr/>
        </p:nvSpPr>
        <p:spPr>
          <a:xfrm>
            <a:off x="5805761" y="2432260"/>
            <a:ext cx="416781" cy="738664"/>
          </a:xfrm>
          <a:prstGeom prst="rect">
            <a:avLst/>
          </a:prstGeom>
          <a:noFill/>
        </p:spPr>
        <p:txBody>
          <a:bodyPr wrap="none" lIns="0" tIns="0" rIns="0" bIns="0" rtlCol="0">
            <a:spAutoFit/>
          </a:bodyPr>
          <a:lstStyle/>
          <a:p>
            <a:r>
              <a:rPr lang="da-DK" sz="4800" b="1" dirty="0">
                <a:solidFill>
                  <a:schemeClr val="bg1"/>
                </a:solidFill>
                <a:latin typeface="Work Sans" panose="00000500000000000000" pitchFamily="2" charset="0"/>
                <a:ea typeface="Calibri" charset="0"/>
                <a:cs typeface="Calibri" charset="0"/>
              </a:rPr>
              <a:t>A</a:t>
            </a:r>
          </a:p>
        </p:txBody>
      </p:sp>
      <p:sp>
        <p:nvSpPr>
          <p:cNvPr id="99" name="Ellipse 98">
            <a:extLst>
              <a:ext uri="{FF2B5EF4-FFF2-40B4-BE49-F238E27FC236}">
                <a16:creationId xmlns:a16="http://schemas.microsoft.com/office/drawing/2014/main" id="{B25A77B8-98AE-4CD1-8827-F913F5BF87F1}"/>
              </a:ext>
            </a:extLst>
          </p:cNvPr>
          <p:cNvSpPr/>
          <p:nvPr/>
        </p:nvSpPr>
        <p:spPr>
          <a:xfrm>
            <a:off x="5586993" y="3526300"/>
            <a:ext cx="819135" cy="819135"/>
          </a:xfrm>
          <a:prstGeom prst="ellipse">
            <a:avLst/>
          </a:prstGeom>
          <a:solidFill>
            <a:srgbClr val="3F4CC2"/>
          </a:solidFill>
          <a:ln w="38100">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endParaRPr lang="da-DK" sz="1200" b="1" dirty="0" err="1">
              <a:solidFill>
                <a:schemeClr val="tx2"/>
              </a:solidFill>
              <a:latin typeface="Work Sans" charset="0"/>
              <a:ea typeface="Work Sans" charset="0"/>
              <a:cs typeface="Work Sans" charset="0"/>
            </a:endParaRPr>
          </a:p>
        </p:txBody>
      </p:sp>
      <p:sp>
        <p:nvSpPr>
          <p:cNvPr id="100" name="Tekstfelt 99">
            <a:extLst>
              <a:ext uri="{FF2B5EF4-FFF2-40B4-BE49-F238E27FC236}">
                <a16:creationId xmlns:a16="http://schemas.microsoft.com/office/drawing/2014/main" id="{E5A2EF90-2CB9-45C2-B9C5-DB268CF2F01C}"/>
              </a:ext>
            </a:extLst>
          </p:cNvPr>
          <p:cNvSpPr txBox="1"/>
          <p:nvPr/>
        </p:nvSpPr>
        <p:spPr>
          <a:xfrm>
            <a:off x="5793355" y="3564621"/>
            <a:ext cx="421590" cy="738664"/>
          </a:xfrm>
          <a:prstGeom prst="rect">
            <a:avLst/>
          </a:prstGeom>
          <a:noFill/>
        </p:spPr>
        <p:txBody>
          <a:bodyPr wrap="none" lIns="0" tIns="0" rIns="0" bIns="0" rtlCol="0">
            <a:spAutoFit/>
          </a:bodyPr>
          <a:lstStyle/>
          <a:p>
            <a:r>
              <a:rPr lang="da-DK" sz="4800" b="1" dirty="0">
                <a:solidFill>
                  <a:schemeClr val="bg1"/>
                </a:solidFill>
                <a:latin typeface="Work Sans" panose="00000500000000000000" pitchFamily="2" charset="0"/>
                <a:ea typeface="Calibri" charset="0"/>
                <a:cs typeface="Calibri" charset="0"/>
              </a:rPr>
              <a:t>B</a:t>
            </a:r>
          </a:p>
        </p:txBody>
      </p:sp>
      <p:sp>
        <p:nvSpPr>
          <p:cNvPr id="101" name="Ellipse 100">
            <a:extLst>
              <a:ext uri="{FF2B5EF4-FFF2-40B4-BE49-F238E27FC236}">
                <a16:creationId xmlns:a16="http://schemas.microsoft.com/office/drawing/2014/main" id="{4E3612FC-C405-45F7-9ACF-8F851C1D5B8C}"/>
              </a:ext>
            </a:extLst>
          </p:cNvPr>
          <p:cNvSpPr/>
          <p:nvPr/>
        </p:nvSpPr>
        <p:spPr>
          <a:xfrm>
            <a:off x="5599399" y="4616509"/>
            <a:ext cx="819135" cy="819135"/>
          </a:xfrm>
          <a:prstGeom prst="ellipse">
            <a:avLst/>
          </a:prstGeom>
          <a:solidFill>
            <a:srgbClr val="3F4CC2"/>
          </a:solidFill>
          <a:ln w="38100">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endParaRPr lang="da-DK" sz="1200" b="1" dirty="0" err="1">
              <a:solidFill>
                <a:schemeClr val="tx2"/>
              </a:solidFill>
              <a:latin typeface="Work Sans" charset="0"/>
              <a:ea typeface="Work Sans" charset="0"/>
              <a:cs typeface="Work Sans" charset="0"/>
            </a:endParaRPr>
          </a:p>
        </p:txBody>
      </p:sp>
      <p:sp>
        <p:nvSpPr>
          <p:cNvPr id="103" name="Tekstfelt 102">
            <a:extLst>
              <a:ext uri="{FF2B5EF4-FFF2-40B4-BE49-F238E27FC236}">
                <a16:creationId xmlns:a16="http://schemas.microsoft.com/office/drawing/2014/main" id="{6406A9E3-FC11-4967-891D-EB342A73AA7C}"/>
              </a:ext>
            </a:extLst>
          </p:cNvPr>
          <p:cNvSpPr txBox="1"/>
          <p:nvPr/>
        </p:nvSpPr>
        <p:spPr>
          <a:xfrm>
            <a:off x="5805761" y="4653305"/>
            <a:ext cx="416781" cy="738664"/>
          </a:xfrm>
          <a:prstGeom prst="rect">
            <a:avLst/>
          </a:prstGeom>
          <a:noFill/>
        </p:spPr>
        <p:txBody>
          <a:bodyPr wrap="none" lIns="0" tIns="0" rIns="0" bIns="0" rtlCol="0">
            <a:spAutoFit/>
          </a:bodyPr>
          <a:lstStyle/>
          <a:p>
            <a:r>
              <a:rPr lang="da-DK" sz="4800" b="1" dirty="0">
                <a:solidFill>
                  <a:schemeClr val="bg1"/>
                </a:solidFill>
                <a:latin typeface="Work Sans" panose="00000500000000000000" pitchFamily="2" charset="0"/>
                <a:ea typeface="Calibri" charset="0"/>
                <a:cs typeface="Calibri" charset="0"/>
              </a:rPr>
              <a:t>C</a:t>
            </a:r>
          </a:p>
        </p:txBody>
      </p:sp>
      <p:sp>
        <p:nvSpPr>
          <p:cNvPr id="15" name="Rektangel 14">
            <a:extLst>
              <a:ext uri="{FF2B5EF4-FFF2-40B4-BE49-F238E27FC236}">
                <a16:creationId xmlns:a16="http://schemas.microsoft.com/office/drawing/2014/main" id="{23479C34-7819-476F-8C5C-280C2848F358}"/>
              </a:ext>
            </a:extLst>
          </p:cNvPr>
          <p:cNvSpPr/>
          <p:nvPr/>
        </p:nvSpPr>
        <p:spPr>
          <a:xfrm>
            <a:off x="6526664" y="2470807"/>
            <a:ext cx="3704591" cy="738664"/>
          </a:xfrm>
          <a:prstGeom prst="rect">
            <a:avLst/>
          </a:prstGeom>
        </p:spPr>
        <p:txBody>
          <a:bodyPr wrap="square">
            <a:spAutoFit/>
          </a:bodyPr>
          <a:lstStyle/>
          <a:p>
            <a:pPr defTabSz="519497">
              <a:defRPr/>
            </a:pPr>
            <a:r>
              <a:rPr lang="da-DK" sz="1400" dirty="0">
                <a:solidFill>
                  <a:srgbClr val="3F4CC2"/>
                </a:solidFill>
              </a:rPr>
              <a:t>Henviser kollegaen til at kontakte ledelsen og bede denne om at bevilge vedkommende adgang til programmet.</a:t>
            </a:r>
          </a:p>
        </p:txBody>
      </p:sp>
      <p:sp>
        <p:nvSpPr>
          <p:cNvPr id="28" name="Rektangel 27">
            <a:extLst>
              <a:ext uri="{FF2B5EF4-FFF2-40B4-BE49-F238E27FC236}">
                <a16:creationId xmlns:a16="http://schemas.microsoft.com/office/drawing/2014/main" id="{F0E3E0BD-354D-4994-9107-C1A0346101A7}"/>
              </a:ext>
            </a:extLst>
          </p:cNvPr>
          <p:cNvSpPr/>
          <p:nvPr/>
        </p:nvSpPr>
        <p:spPr>
          <a:xfrm>
            <a:off x="6538932" y="3672343"/>
            <a:ext cx="3692324" cy="523220"/>
          </a:xfrm>
          <a:prstGeom prst="rect">
            <a:avLst/>
          </a:prstGeom>
        </p:spPr>
        <p:txBody>
          <a:bodyPr wrap="square">
            <a:spAutoFit/>
          </a:bodyPr>
          <a:lstStyle/>
          <a:p>
            <a:pPr defTabSz="519497">
              <a:defRPr/>
            </a:pPr>
            <a:r>
              <a:rPr lang="da-DK" sz="1400" dirty="0">
                <a:solidFill>
                  <a:srgbClr val="3F4CC2"/>
                </a:solidFill>
              </a:rPr>
              <a:t>Skriver det ned på et papir, og beder personen smide det ud efterfølgende. </a:t>
            </a:r>
            <a:endParaRPr lang="da-DK" sz="1400" dirty="0">
              <a:solidFill>
                <a:srgbClr val="3F4CC2"/>
              </a:solidFill>
              <a:ea typeface="Work Sans" charset="0"/>
              <a:cs typeface="Work Sans" charset="0"/>
            </a:endParaRPr>
          </a:p>
        </p:txBody>
      </p:sp>
      <p:pic>
        <p:nvPicPr>
          <p:cNvPr id="3074" name="Picture 2" descr="ansættelse, arbejdsløs, arbejdsløshed">
            <a:extLst>
              <a:ext uri="{FF2B5EF4-FFF2-40B4-BE49-F238E27FC236}">
                <a16:creationId xmlns:a16="http://schemas.microsoft.com/office/drawing/2014/main" id="{1ED552B4-AC4A-4EFA-9716-C2119F9373E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6184"/>
          <a:stretch/>
        </p:blipFill>
        <p:spPr bwMode="auto">
          <a:xfrm>
            <a:off x="491547" y="2432261"/>
            <a:ext cx="4797462" cy="3003384"/>
          </a:xfrm>
          <a:prstGeom prst="rect">
            <a:avLst/>
          </a:prstGeom>
          <a:noFill/>
          <a:extLst>
            <a:ext uri="{909E8E84-426E-40DD-AFC4-6F175D3DCCD1}">
              <a14:hiddenFill xmlns:a14="http://schemas.microsoft.com/office/drawing/2010/main">
                <a:solidFill>
                  <a:srgbClr val="FFFFFF"/>
                </a:solidFill>
              </a14:hiddenFill>
            </a:ext>
          </a:extLst>
        </p:spPr>
      </p:pic>
      <p:sp>
        <p:nvSpPr>
          <p:cNvPr id="31" name="Rektangel 30">
            <a:extLst>
              <a:ext uri="{FF2B5EF4-FFF2-40B4-BE49-F238E27FC236}">
                <a16:creationId xmlns:a16="http://schemas.microsoft.com/office/drawing/2014/main" id="{04DA6B8C-B56D-4094-8673-FB08214DCC83}"/>
              </a:ext>
            </a:extLst>
          </p:cNvPr>
          <p:cNvSpPr/>
          <p:nvPr/>
        </p:nvSpPr>
        <p:spPr>
          <a:xfrm>
            <a:off x="6538932" y="4761027"/>
            <a:ext cx="3259112" cy="523220"/>
          </a:xfrm>
          <a:prstGeom prst="rect">
            <a:avLst/>
          </a:prstGeom>
        </p:spPr>
        <p:txBody>
          <a:bodyPr wrap="square">
            <a:spAutoFit/>
          </a:bodyPr>
          <a:lstStyle/>
          <a:p>
            <a:pPr defTabSz="519497">
              <a:defRPr/>
            </a:pPr>
            <a:r>
              <a:rPr lang="da-DK" sz="1400" dirty="0">
                <a:solidFill>
                  <a:srgbClr val="3F4CC2"/>
                </a:solidFill>
                <a:ea typeface="Work Sans" charset="0"/>
                <a:cs typeface="Work Sans" charset="0"/>
              </a:rPr>
              <a:t>Afviser at hjælpe. Der er nok en grund til, at hun ikke har adgang til programmet.</a:t>
            </a:r>
          </a:p>
        </p:txBody>
      </p:sp>
      <p:sp>
        <p:nvSpPr>
          <p:cNvPr id="29" name="Rektangel 28">
            <a:extLst>
              <a:ext uri="{FF2B5EF4-FFF2-40B4-BE49-F238E27FC236}">
                <a16:creationId xmlns:a16="http://schemas.microsoft.com/office/drawing/2014/main" id="{2593AC59-C790-4BF2-B399-D8CDA5143083}"/>
              </a:ext>
            </a:extLst>
          </p:cNvPr>
          <p:cNvSpPr/>
          <p:nvPr/>
        </p:nvSpPr>
        <p:spPr>
          <a:xfrm>
            <a:off x="5686537"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30" name="Rektangel 29">
            <a:extLst>
              <a:ext uri="{FF2B5EF4-FFF2-40B4-BE49-F238E27FC236}">
                <a16:creationId xmlns:a16="http://schemas.microsoft.com/office/drawing/2014/main" id="{D9063BF1-9AE5-4505-99EC-BDD7B8D7FB75}"/>
              </a:ext>
            </a:extLst>
          </p:cNvPr>
          <p:cNvSpPr/>
          <p:nvPr/>
        </p:nvSpPr>
        <p:spPr>
          <a:xfrm>
            <a:off x="6319549"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32" name="Rektangel 31">
            <a:extLst>
              <a:ext uri="{FF2B5EF4-FFF2-40B4-BE49-F238E27FC236}">
                <a16:creationId xmlns:a16="http://schemas.microsoft.com/office/drawing/2014/main" id="{22ACA463-92E7-4BF9-9140-67FEB999C214}"/>
              </a:ext>
            </a:extLst>
          </p:cNvPr>
          <p:cNvSpPr/>
          <p:nvPr/>
        </p:nvSpPr>
        <p:spPr>
          <a:xfrm>
            <a:off x="6952561" y="486404"/>
            <a:ext cx="273045" cy="136538"/>
          </a:xfrm>
          <a:prstGeom prst="rect">
            <a:avLst/>
          </a:prstGeom>
          <a:solidFill>
            <a:schemeClr val="bg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33" name="Rektangel 32">
            <a:extLst>
              <a:ext uri="{FF2B5EF4-FFF2-40B4-BE49-F238E27FC236}">
                <a16:creationId xmlns:a16="http://schemas.microsoft.com/office/drawing/2014/main" id="{3029E8CC-4138-4494-870D-DC40CBFC1CF8}"/>
              </a:ext>
            </a:extLst>
          </p:cNvPr>
          <p:cNvSpPr/>
          <p:nvPr/>
        </p:nvSpPr>
        <p:spPr>
          <a:xfrm>
            <a:off x="7585573" y="486404"/>
            <a:ext cx="273045" cy="136538"/>
          </a:xfrm>
          <a:prstGeom prst="rect">
            <a:avLst/>
          </a:prstGeom>
          <a:solidFill>
            <a:schemeClr val="bg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34" name="Rektangel 33">
            <a:extLst>
              <a:ext uri="{FF2B5EF4-FFF2-40B4-BE49-F238E27FC236}">
                <a16:creationId xmlns:a16="http://schemas.microsoft.com/office/drawing/2014/main" id="{EDD7F106-D3EC-4E31-87A4-FE1C8139F832}"/>
              </a:ext>
            </a:extLst>
          </p:cNvPr>
          <p:cNvSpPr/>
          <p:nvPr/>
        </p:nvSpPr>
        <p:spPr>
          <a:xfrm>
            <a:off x="8218585" y="486404"/>
            <a:ext cx="273045" cy="136538"/>
          </a:xfrm>
          <a:prstGeom prst="rect">
            <a:avLst/>
          </a:prstGeom>
          <a:solidFill>
            <a:schemeClr val="bg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35" name="Rektangel 34">
            <a:extLst>
              <a:ext uri="{FF2B5EF4-FFF2-40B4-BE49-F238E27FC236}">
                <a16:creationId xmlns:a16="http://schemas.microsoft.com/office/drawing/2014/main" id="{7D446BBC-E8D9-48C8-A4EB-40D1DAC35BDD}"/>
              </a:ext>
            </a:extLst>
          </p:cNvPr>
          <p:cNvSpPr/>
          <p:nvPr/>
        </p:nvSpPr>
        <p:spPr>
          <a:xfrm>
            <a:off x="6003043"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36" name="Rektangel 35">
            <a:extLst>
              <a:ext uri="{FF2B5EF4-FFF2-40B4-BE49-F238E27FC236}">
                <a16:creationId xmlns:a16="http://schemas.microsoft.com/office/drawing/2014/main" id="{594459E6-571A-4C93-A4CF-913B4FCEC614}"/>
              </a:ext>
            </a:extLst>
          </p:cNvPr>
          <p:cNvSpPr/>
          <p:nvPr/>
        </p:nvSpPr>
        <p:spPr>
          <a:xfrm>
            <a:off x="6636055" y="486404"/>
            <a:ext cx="273045" cy="136538"/>
          </a:xfrm>
          <a:prstGeom prst="rect">
            <a:avLst/>
          </a:prstGeom>
          <a:solidFill>
            <a:srgbClr val="D600BA"/>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37" name="Rektangel 36">
            <a:extLst>
              <a:ext uri="{FF2B5EF4-FFF2-40B4-BE49-F238E27FC236}">
                <a16:creationId xmlns:a16="http://schemas.microsoft.com/office/drawing/2014/main" id="{723DBFF5-AB01-4FDD-970D-C7CB6A8E6D12}"/>
              </a:ext>
            </a:extLst>
          </p:cNvPr>
          <p:cNvSpPr/>
          <p:nvPr/>
        </p:nvSpPr>
        <p:spPr>
          <a:xfrm>
            <a:off x="7269067" y="486404"/>
            <a:ext cx="273045" cy="136538"/>
          </a:xfrm>
          <a:prstGeom prst="rect">
            <a:avLst/>
          </a:prstGeom>
          <a:solidFill>
            <a:schemeClr val="bg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38" name="Rektangel 37">
            <a:extLst>
              <a:ext uri="{FF2B5EF4-FFF2-40B4-BE49-F238E27FC236}">
                <a16:creationId xmlns:a16="http://schemas.microsoft.com/office/drawing/2014/main" id="{9C5F2E8E-475E-457E-998C-432724690627}"/>
              </a:ext>
            </a:extLst>
          </p:cNvPr>
          <p:cNvSpPr/>
          <p:nvPr/>
        </p:nvSpPr>
        <p:spPr>
          <a:xfrm>
            <a:off x="7902079" y="486404"/>
            <a:ext cx="273045" cy="136538"/>
          </a:xfrm>
          <a:prstGeom prst="rect">
            <a:avLst/>
          </a:prstGeom>
          <a:solidFill>
            <a:schemeClr val="bg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39" name="Rektangel 38">
            <a:extLst>
              <a:ext uri="{FF2B5EF4-FFF2-40B4-BE49-F238E27FC236}">
                <a16:creationId xmlns:a16="http://schemas.microsoft.com/office/drawing/2014/main" id="{FEB90B0D-2725-4665-8DDC-1BC6FA7575C7}"/>
              </a:ext>
            </a:extLst>
          </p:cNvPr>
          <p:cNvSpPr/>
          <p:nvPr/>
        </p:nvSpPr>
        <p:spPr>
          <a:xfrm>
            <a:off x="8535091" y="486404"/>
            <a:ext cx="273045" cy="136538"/>
          </a:xfrm>
          <a:prstGeom prst="rect">
            <a:avLst/>
          </a:prstGeom>
          <a:solidFill>
            <a:schemeClr val="bg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40" name="Rektangel 39">
            <a:extLst>
              <a:ext uri="{FF2B5EF4-FFF2-40B4-BE49-F238E27FC236}">
                <a16:creationId xmlns:a16="http://schemas.microsoft.com/office/drawing/2014/main" id="{4CD63E2D-D383-48FB-BF31-D71DE573960F}"/>
              </a:ext>
            </a:extLst>
          </p:cNvPr>
          <p:cNvSpPr/>
          <p:nvPr/>
        </p:nvSpPr>
        <p:spPr>
          <a:xfrm>
            <a:off x="8851597" y="486404"/>
            <a:ext cx="273045" cy="136538"/>
          </a:xfrm>
          <a:prstGeom prst="rect">
            <a:avLst/>
          </a:prstGeom>
          <a:solidFill>
            <a:schemeClr val="bg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55" name="Rektangel 54">
            <a:extLst>
              <a:ext uri="{FF2B5EF4-FFF2-40B4-BE49-F238E27FC236}">
                <a16:creationId xmlns:a16="http://schemas.microsoft.com/office/drawing/2014/main" id="{B5A6D605-873A-44C5-B77D-5A64676A07E0}"/>
              </a:ext>
            </a:extLst>
          </p:cNvPr>
          <p:cNvSpPr/>
          <p:nvPr/>
        </p:nvSpPr>
        <p:spPr>
          <a:xfrm>
            <a:off x="9168103" y="486404"/>
            <a:ext cx="273045" cy="136538"/>
          </a:xfrm>
          <a:prstGeom prst="rect">
            <a:avLst/>
          </a:prstGeom>
          <a:solidFill>
            <a:schemeClr val="bg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56" name="Rektangel 55">
            <a:extLst>
              <a:ext uri="{FF2B5EF4-FFF2-40B4-BE49-F238E27FC236}">
                <a16:creationId xmlns:a16="http://schemas.microsoft.com/office/drawing/2014/main" id="{C878751E-BB0C-4C04-8002-3A9FDA11B102}"/>
              </a:ext>
            </a:extLst>
          </p:cNvPr>
          <p:cNvSpPr/>
          <p:nvPr/>
        </p:nvSpPr>
        <p:spPr>
          <a:xfrm>
            <a:off x="9484605" y="486404"/>
            <a:ext cx="273045" cy="136538"/>
          </a:xfrm>
          <a:prstGeom prst="rect">
            <a:avLst/>
          </a:prstGeom>
          <a:solidFill>
            <a:schemeClr val="bg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57" name="Rektangel 56">
            <a:extLst>
              <a:ext uri="{FF2B5EF4-FFF2-40B4-BE49-F238E27FC236}">
                <a16:creationId xmlns:a16="http://schemas.microsoft.com/office/drawing/2014/main" id="{DE16BB2D-F875-45DC-8AEB-AF2DA4CC18B5}"/>
              </a:ext>
            </a:extLst>
          </p:cNvPr>
          <p:cNvSpPr/>
          <p:nvPr/>
        </p:nvSpPr>
        <p:spPr>
          <a:xfrm>
            <a:off x="9801107" y="486404"/>
            <a:ext cx="273045" cy="136538"/>
          </a:xfrm>
          <a:prstGeom prst="rect">
            <a:avLst/>
          </a:prstGeom>
          <a:solidFill>
            <a:schemeClr val="bg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58" name="Rektangel 57">
            <a:extLst>
              <a:ext uri="{FF2B5EF4-FFF2-40B4-BE49-F238E27FC236}">
                <a16:creationId xmlns:a16="http://schemas.microsoft.com/office/drawing/2014/main" id="{7E3D9505-8968-4756-8F96-D44408194850}"/>
              </a:ext>
            </a:extLst>
          </p:cNvPr>
          <p:cNvSpPr/>
          <p:nvPr/>
        </p:nvSpPr>
        <p:spPr>
          <a:xfrm>
            <a:off x="10116553" y="486404"/>
            <a:ext cx="273045" cy="136538"/>
          </a:xfrm>
          <a:prstGeom prst="rect">
            <a:avLst/>
          </a:prstGeom>
          <a:solidFill>
            <a:schemeClr val="bg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Tree>
    <p:extLst>
      <p:ext uri="{BB962C8B-B14F-4D97-AF65-F5344CB8AC3E}">
        <p14:creationId xmlns:p14="http://schemas.microsoft.com/office/powerpoint/2010/main" val="70204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3F4CC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4892AE-B7AF-4A16-B1FE-37BE6721A44D}"/>
              </a:ext>
            </a:extLst>
          </p:cNvPr>
          <p:cNvSpPr>
            <a:spLocks noGrp="1"/>
          </p:cNvSpPr>
          <p:nvPr>
            <p:ph type="title"/>
          </p:nvPr>
        </p:nvSpPr>
        <p:spPr>
          <a:xfrm>
            <a:off x="491546" y="379810"/>
            <a:ext cx="6391854" cy="895897"/>
          </a:xfrm>
        </p:spPr>
        <p:txBody>
          <a:bodyPr/>
          <a:lstStyle/>
          <a:p>
            <a:r>
              <a:rPr lang="da-DK" sz="1400" b="0" dirty="0">
                <a:solidFill>
                  <a:schemeClr val="bg1"/>
                </a:solidFill>
              </a:rPr>
              <a:t>Spørgsmål 4:</a:t>
            </a:r>
            <a:r>
              <a:rPr lang="da-DK" dirty="0">
                <a:solidFill>
                  <a:schemeClr val="bg1"/>
                </a:solidFill>
              </a:rPr>
              <a:t/>
            </a:r>
            <a:br>
              <a:rPr lang="da-DK" dirty="0">
                <a:solidFill>
                  <a:schemeClr val="bg1"/>
                </a:solidFill>
              </a:rPr>
            </a:br>
            <a:r>
              <a:rPr lang="da-DK" sz="1800" dirty="0">
                <a:solidFill>
                  <a:schemeClr val="bg1"/>
                </a:solidFill>
              </a:rPr>
              <a:t>En kollega spørger, om hun må låne dit login til et bestemt program, hun ikke selv har adgang til </a:t>
            </a:r>
            <a:r>
              <a:rPr lang="da-DK" sz="1800" b="0" dirty="0">
                <a:solidFill>
                  <a:schemeClr val="bg1"/>
                </a:solidFill>
              </a:rPr>
              <a:t>– hvad gør du? </a:t>
            </a:r>
            <a:r>
              <a:rPr lang="da-DK" sz="1800" dirty="0">
                <a:solidFill>
                  <a:schemeClr val="bg1"/>
                </a:solidFill>
              </a:rPr>
              <a:t/>
            </a:r>
            <a:br>
              <a:rPr lang="da-DK" sz="1800" dirty="0">
                <a:solidFill>
                  <a:schemeClr val="bg1"/>
                </a:solidFill>
              </a:rPr>
            </a:br>
            <a:endParaRPr lang="da-DK" sz="1800" b="0" dirty="0">
              <a:solidFill>
                <a:schemeClr val="bg1"/>
              </a:solidFill>
            </a:endParaRPr>
          </a:p>
        </p:txBody>
      </p:sp>
      <p:sp>
        <p:nvSpPr>
          <p:cNvPr id="99" name="Ellipse 98">
            <a:extLst>
              <a:ext uri="{FF2B5EF4-FFF2-40B4-BE49-F238E27FC236}">
                <a16:creationId xmlns:a16="http://schemas.microsoft.com/office/drawing/2014/main" id="{B25A77B8-98AE-4CD1-8827-F913F5BF87F1}"/>
              </a:ext>
            </a:extLst>
          </p:cNvPr>
          <p:cNvSpPr/>
          <p:nvPr/>
        </p:nvSpPr>
        <p:spPr>
          <a:xfrm>
            <a:off x="451719" y="1951736"/>
            <a:ext cx="2740214" cy="2740214"/>
          </a:xfrm>
          <a:prstGeom prst="ellipse">
            <a:avLst/>
          </a:prstGeom>
          <a:solidFill>
            <a:srgbClr val="3F4CC2"/>
          </a:solidFill>
          <a:ln w="793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marL="0" marR="0" lvl="0" indent="0" algn="ctr" defTabSz="519543" rtl="0" eaLnBrk="1" fontAlgn="auto" latinLnBrk="0" hangingPunct="1">
              <a:lnSpc>
                <a:spcPct val="100000"/>
              </a:lnSpc>
              <a:spcBef>
                <a:spcPts val="0"/>
              </a:spcBef>
              <a:spcAft>
                <a:spcPts val="0"/>
              </a:spcAft>
              <a:buClrTx/>
              <a:buSzTx/>
              <a:buFontTx/>
              <a:buNone/>
              <a:tabLst/>
              <a:defRPr/>
            </a:pPr>
            <a:r>
              <a:rPr lang="da-DK" sz="13800" b="1" dirty="0">
                <a:solidFill>
                  <a:srgbClr val="FFFFFF"/>
                </a:solidFill>
                <a:latin typeface="Arial" panose="020B0604020202020204" pitchFamily="34" charset="0"/>
                <a:ea typeface="Calibri" charset="0"/>
                <a:cs typeface="Arial" panose="020B0604020202020204" pitchFamily="34" charset="0"/>
              </a:rPr>
              <a:t>A</a:t>
            </a:r>
            <a:endParaRPr kumimoji="0" lang="da-DK" sz="9600" b="1" i="0" u="none" strike="noStrike" kern="1200" cap="none" spc="0" normalizeH="0" baseline="0" noProof="0" dirty="0">
              <a:ln>
                <a:noFill/>
              </a:ln>
              <a:solidFill>
                <a:srgbClr val="FFFFFF"/>
              </a:solidFill>
              <a:effectLst/>
              <a:uLnTx/>
              <a:uFillTx/>
              <a:latin typeface="Arial" panose="020B0604020202020204" pitchFamily="34" charset="0"/>
              <a:ea typeface="Calibri" charset="0"/>
              <a:cs typeface="Arial" panose="020B0604020202020204" pitchFamily="34" charset="0"/>
            </a:endParaRPr>
          </a:p>
        </p:txBody>
      </p:sp>
      <p:sp>
        <p:nvSpPr>
          <p:cNvPr id="13" name="Rektangel 12">
            <a:extLst>
              <a:ext uri="{FF2B5EF4-FFF2-40B4-BE49-F238E27FC236}">
                <a16:creationId xmlns:a16="http://schemas.microsoft.com/office/drawing/2014/main" id="{9D0FECF7-CE07-4B07-8125-E038A1CAAB66}"/>
              </a:ext>
            </a:extLst>
          </p:cNvPr>
          <p:cNvSpPr/>
          <p:nvPr/>
        </p:nvSpPr>
        <p:spPr>
          <a:xfrm>
            <a:off x="3569307" y="2163849"/>
            <a:ext cx="6632498" cy="2462213"/>
          </a:xfrm>
          <a:prstGeom prst="rect">
            <a:avLst/>
          </a:prstGeom>
        </p:spPr>
        <p:txBody>
          <a:bodyPr wrap="square">
            <a:spAutoFit/>
          </a:bodyPr>
          <a:lstStyle/>
          <a:p>
            <a:pPr defTabSz="519497">
              <a:defRPr/>
            </a:pPr>
            <a:r>
              <a:rPr lang="da-DK" sz="2000" b="1" dirty="0">
                <a:solidFill>
                  <a:schemeClr val="bg1"/>
                </a:solidFill>
              </a:rPr>
              <a:t>Henviser kollegaen til at kontakte ledelsen og bede denne om at bevilge vedkommende adgang til </a:t>
            </a:r>
            <a:r>
              <a:rPr lang="da-DK" sz="2000" b="1" dirty="0" smtClean="0">
                <a:solidFill>
                  <a:schemeClr val="bg1"/>
                </a:solidFill>
              </a:rPr>
              <a:t>programmet.</a:t>
            </a:r>
            <a:r>
              <a:rPr lang="da-DK" sz="2000" dirty="0" smtClean="0">
                <a:solidFill>
                  <a:srgbClr val="3F4CC2"/>
                </a:solidFill>
              </a:rPr>
              <a:t>.</a:t>
            </a:r>
            <a:endParaRPr lang="da-DK" sz="2000" dirty="0">
              <a:solidFill>
                <a:srgbClr val="3F4CC2"/>
              </a:solidFill>
            </a:endParaRPr>
          </a:p>
          <a:p>
            <a:pPr marL="285750" marR="0" lvl="0" indent="-285750" algn="l" defTabSz="51954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a-DK" sz="1800" b="0" i="0" u="none" strike="noStrike" kern="1200" cap="none" spc="0" normalizeH="0" baseline="0" noProof="0" dirty="0">
              <a:ln>
                <a:noFill/>
              </a:ln>
              <a:solidFill>
                <a:srgbClr val="FFFFFF"/>
              </a:solidFill>
              <a:effectLst/>
              <a:uLnTx/>
              <a:uFillTx/>
              <a:latin typeface="Calibri"/>
              <a:ea typeface="+mn-ea"/>
              <a:cs typeface="+mn-cs"/>
            </a:endParaRPr>
          </a:p>
          <a:p>
            <a:pPr marL="285750" marR="0" lvl="0" indent="-285750" algn="l" defTabSz="51954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600" b="0" i="0" u="none" strike="noStrike" kern="1200" cap="none" spc="0" normalizeH="0" baseline="0" noProof="0" dirty="0">
                <a:ln>
                  <a:noFill/>
                </a:ln>
                <a:solidFill>
                  <a:srgbClr val="FFFFFF"/>
                </a:solidFill>
                <a:effectLst/>
                <a:uLnTx/>
                <a:uFillTx/>
                <a:latin typeface="Calibri"/>
                <a:ea typeface="+mn-ea"/>
                <a:cs typeface="+mn-cs"/>
              </a:rPr>
              <a:t>Del aldrig dine personlige loginoplysninger med andre – heller ikke dine kollegaer.</a:t>
            </a:r>
          </a:p>
          <a:p>
            <a:pPr marL="285750" marR="0" lvl="0" indent="-285750" algn="l" defTabSz="51954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a-DK" sz="1600" dirty="0">
              <a:solidFill>
                <a:srgbClr val="FFFFFF"/>
              </a:solidFill>
              <a:latin typeface="Calibri"/>
            </a:endParaRPr>
          </a:p>
          <a:p>
            <a:pPr marL="285750" indent="-285750">
              <a:buFont typeface="Arial" panose="020B0604020202020204" pitchFamily="34" charset="0"/>
              <a:buChar char="•"/>
              <a:defRPr/>
            </a:pPr>
            <a:r>
              <a:rPr lang="da-DK" sz="1600" dirty="0">
                <a:solidFill>
                  <a:srgbClr val="FFFFFF"/>
                </a:solidFill>
              </a:rPr>
              <a:t>Det er ledelsens ansvar at beslutte hvilke medarbejdere, der skal have adgang til organisationens forskellige programmer. </a:t>
            </a:r>
          </a:p>
          <a:p>
            <a:pPr marR="0" lvl="0" algn="l" defTabSz="519543" rtl="0" eaLnBrk="1" fontAlgn="auto" latinLnBrk="0" hangingPunct="1">
              <a:lnSpc>
                <a:spcPct val="100000"/>
              </a:lnSpc>
              <a:spcBef>
                <a:spcPts val="0"/>
              </a:spcBef>
              <a:spcAft>
                <a:spcPts val="0"/>
              </a:spcAft>
              <a:buClrTx/>
              <a:buSzTx/>
              <a:tabLst/>
              <a:defRPr/>
            </a:pPr>
            <a:endParaRPr lang="da-DK" sz="1600" dirty="0">
              <a:solidFill>
                <a:srgbClr val="FFFFFF"/>
              </a:solidFill>
              <a:latin typeface="Calibri"/>
            </a:endParaRPr>
          </a:p>
        </p:txBody>
      </p:sp>
      <p:grpSp>
        <p:nvGrpSpPr>
          <p:cNvPr id="10" name="Gruppe 9">
            <a:extLst>
              <a:ext uri="{FF2B5EF4-FFF2-40B4-BE49-F238E27FC236}">
                <a16:creationId xmlns:a16="http://schemas.microsoft.com/office/drawing/2014/main" id="{434970FC-FBFC-4F6E-A20B-FA2A194D3C87}"/>
              </a:ext>
            </a:extLst>
          </p:cNvPr>
          <p:cNvGrpSpPr/>
          <p:nvPr/>
        </p:nvGrpSpPr>
        <p:grpSpPr>
          <a:xfrm>
            <a:off x="2316240" y="1857159"/>
            <a:ext cx="667653" cy="667652"/>
            <a:chOff x="3569307" y="1857159"/>
            <a:chExt cx="667653" cy="667652"/>
          </a:xfrm>
        </p:grpSpPr>
        <p:sp>
          <p:nvSpPr>
            <p:cNvPr id="8" name="Ellipse 7">
              <a:extLst>
                <a:ext uri="{FF2B5EF4-FFF2-40B4-BE49-F238E27FC236}">
                  <a16:creationId xmlns:a16="http://schemas.microsoft.com/office/drawing/2014/main" id="{8B7EF67A-18EA-47C5-9DB8-4AFC903E7FE6}"/>
                </a:ext>
              </a:extLst>
            </p:cNvPr>
            <p:cNvSpPr/>
            <p:nvPr/>
          </p:nvSpPr>
          <p:spPr>
            <a:xfrm>
              <a:off x="3569308" y="1857159"/>
              <a:ext cx="667652" cy="667652"/>
            </a:xfrm>
            <a:prstGeom prst="ellipse">
              <a:avLst/>
            </a:prstGeom>
            <a:solidFill>
              <a:srgbClr val="D600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marL="0" marR="0" lvl="0" indent="0" algn="ctr" defTabSz="519543" rtl="0" eaLnBrk="1" fontAlgn="auto" latinLnBrk="0" hangingPunct="1">
                <a:lnSpc>
                  <a:spcPct val="100000"/>
                </a:lnSpc>
                <a:spcBef>
                  <a:spcPts val="0"/>
                </a:spcBef>
                <a:spcAft>
                  <a:spcPts val="0"/>
                </a:spcAft>
                <a:buClrTx/>
                <a:buSzTx/>
                <a:buFontTx/>
                <a:buNone/>
                <a:tabLst/>
                <a:defRPr/>
              </a:pPr>
              <a:endParaRPr kumimoji="0" lang="da-DK" sz="1200" b="1" i="0" u="none" strike="noStrike" kern="1200" cap="none" spc="0" normalizeH="0" baseline="0" noProof="0" dirty="0" err="1">
                <a:ln>
                  <a:noFill/>
                </a:ln>
                <a:solidFill>
                  <a:srgbClr val="3D4242"/>
                </a:solidFill>
                <a:effectLst/>
                <a:uLnTx/>
                <a:uFillTx/>
                <a:latin typeface="Work Sans" charset="0"/>
                <a:ea typeface="Work Sans" charset="0"/>
                <a:cs typeface="Work Sans" charset="0"/>
              </a:endParaRPr>
            </a:p>
          </p:txBody>
        </p:sp>
        <p:pic>
          <p:nvPicPr>
            <p:cNvPr id="6" name="Billede 5" descr="Et billede, der indeholder ur&#10;&#10;Automatisk genereret beskrivelse">
              <a:extLst>
                <a:ext uri="{FF2B5EF4-FFF2-40B4-BE49-F238E27FC236}">
                  <a16:creationId xmlns:a16="http://schemas.microsoft.com/office/drawing/2014/main" id="{FD390B05-11BC-4E21-9699-63E54F49C3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9307" y="1857159"/>
              <a:ext cx="667652" cy="667652"/>
            </a:xfrm>
            <a:prstGeom prst="rect">
              <a:avLst/>
            </a:prstGeom>
          </p:spPr>
        </p:pic>
      </p:grpSp>
    </p:spTree>
    <p:extLst>
      <p:ext uri="{BB962C8B-B14F-4D97-AF65-F5344CB8AC3E}">
        <p14:creationId xmlns:p14="http://schemas.microsoft.com/office/powerpoint/2010/main" val="23094325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4892AE-B7AF-4A16-B1FE-37BE6721A44D}"/>
              </a:ext>
            </a:extLst>
          </p:cNvPr>
          <p:cNvSpPr>
            <a:spLocks noGrp="1"/>
          </p:cNvSpPr>
          <p:nvPr>
            <p:ph type="title"/>
          </p:nvPr>
        </p:nvSpPr>
        <p:spPr>
          <a:xfrm>
            <a:off x="491548" y="379810"/>
            <a:ext cx="5095446" cy="895897"/>
          </a:xfrm>
        </p:spPr>
        <p:txBody>
          <a:bodyPr/>
          <a:lstStyle/>
          <a:p>
            <a:r>
              <a:rPr lang="da-DK" sz="1785" b="0" dirty="0"/>
              <a:t>Spørgsmål 5:</a:t>
            </a:r>
            <a:r>
              <a:rPr lang="da-DK" sz="2800" dirty="0"/>
              <a:t/>
            </a:r>
            <a:br>
              <a:rPr lang="da-DK" sz="2800" dirty="0"/>
            </a:br>
            <a:r>
              <a:rPr lang="da-DK" sz="2200" dirty="0">
                <a:solidFill>
                  <a:srgbClr val="3F4CC2"/>
                </a:solidFill>
              </a:rPr>
              <a:t>Du har nogle udskrevne dokumenter, som indeholder personoplysninger om borgere. Dokumenterne skal ikke længere bruges </a:t>
            </a:r>
            <a:r>
              <a:rPr lang="da-DK" sz="2200" b="0" dirty="0">
                <a:solidFill>
                  <a:srgbClr val="3F4CC2"/>
                </a:solidFill>
              </a:rPr>
              <a:t>– hvad gør du? </a:t>
            </a:r>
            <a:r>
              <a:rPr lang="da-DK" dirty="0"/>
              <a:t/>
            </a:r>
            <a:br>
              <a:rPr lang="da-DK" dirty="0"/>
            </a:br>
            <a:endParaRPr lang="da-DK" sz="1800" b="0" dirty="0"/>
          </a:p>
        </p:txBody>
      </p:sp>
      <p:sp>
        <p:nvSpPr>
          <p:cNvPr id="51" name="Rektangel 50">
            <a:extLst>
              <a:ext uri="{FF2B5EF4-FFF2-40B4-BE49-F238E27FC236}">
                <a16:creationId xmlns:a16="http://schemas.microsoft.com/office/drawing/2014/main" id="{0E6AE890-05A7-40BA-986D-FA85D30D52C3}"/>
              </a:ext>
            </a:extLst>
          </p:cNvPr>
          <p:cNvSpPr/>
          <p:nvPr/>
        </p:nvSpPr>
        <p:spPr>
          <a:xfrm>
            <a:off x="6035040" y="2178163"/>
            <a:ext cx="4357983" cy="81913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247" tIns="64247" rIns="64247" bIns="64247" numCol="1" spcCol="0" rtlCol="0" fromWordArt="0" anchor="ctr" anchorCtr="0" forceAA="0" compatLnSpc="1">
            <a:prstTxWarp prst="textNoShape">
              <a:avLst/>
            </a:prstTxWarp>
            <a:noAutofit/>
          </a:bodyPr>
          <a:lstStyle/>
          <a:p>
            <a:pPr defTabSz="519497">
              <a:defRPr/>
            </a:pPr>
            <a:endParaRPr lang="da-DK" sz="1600" dirty="0">
              <a:solidFill>
                <a:srgbClr val="3F4CC2"/>
              </a:solidFill>
              <a:ea typeface="Work Sans" charset="0"/>
              <a:cs typeface="Work Sans" charset="0"/>
            </a:endParaRPr>
          </a:p>
        </p:txBody>
      </p:sp>
      <p:sp>
        <p:nvSpPr>
          <p:cNvPr id="88" name="Rektangel 87">
            <a:extLst>
              <a:ext uri="{FF2B5EF4-FFF2-40B4-BE49-F238E27FC236}">
                <a16:creationId xmlns:a16="http://schemas.microsoft.com/office/drawing/2014/main" id="{F04425CB-D8FE-4B4C-85D7-7FD1C0FF087C}"/>
              </a:ext>
            </a:extLst>
          </p:cNvPr>
          <p:cNvSpPr/>
          <p:nvPr/>
        </p:nvSpPr>
        <p:spPr>
          <a:xfrm>
            <a:off x="5902037" y="3275579"/>
            <a:ext cx="4490986" cy="81913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247" tIns="64247" rIns="64247" bIns="64247" numCol="1" spcCol="0" rtlCol="0" fromWordArt="0" anchor="ctr" anchorCtr="0" forceAA="0" compatLnSpc="1">
            <a:prstTxWarp prst="textNoShape">
              <a:avLst/>
            </a:prstTxWarp>
            <a:noAutofit/>
          </a:bodyPr>
          <a:lstStyle/>
          <a:p>
            <a:pPr defTabSz="519497">
              <a:defRPr/>
            </a:pPr>
            <a:r>
              <a:rPr lang="da-DK" sz="1600" dirty="0">
                <a:solidFill>
                  <a:srgbClr val="3F4CC2"/>
                </a:solidFill>
              </a:rPr>
              <a:t>2</a:t>
            </a:r>
          </a:p>
        </p:txBody>
      </p:sp>
      <p:sp>
        <p:nvSpPr>
          <p:cNvPr id="90" name="Rektangel 89">
            <a:extLst>
              <a:ext uri="{FF2B5EF4-FFF2-40B4-BE49-F238E27FC236}">
                <a16:creationId xmlns:a16="http://schemas.microsoft.com/office/drawing/2014/main" id="{5B485365-AF27-2746-BDE2-6B871C127FCF}"/>
              </a:ext>
            </a:extLst>
          </p:cNvPr>
          <p:cNvSpPr/>
          <p:nvPr/>
        </p:nvSpPr>
        <p:spPr>
          <a:xfrm>
            <a:off x="5793355" y="4364100"/>
            <a:ext cx="4599668" cy="81913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247" tIns="64247" rIns="64247" bIns="64247" numCol="1" spcCol="0" rtlCol="0" fromWordArt="0" anchor="ctr" anchorCtr="0" forceAA="0" compatLnSpc="1">
            <a:prstTxWarp prst="textNoShape">
              <a:avLst/>
            </a:prstTxWarp>
            <a:noAutofit/>
          </a:bodyPr>
          <a:lstStyle/>
          <a:p>
            <a:pPr defTabSz="519497">
              <a:defRPr/>
            </a:pPr>
            <a:endParaRPr lang="da-DK" sz="1600" dirty="0">
              <a:solidFill>
                <a:srgbClr val="3F4CC2"/>
              </a:solidFill>
            </a:endParaRPr>
          </a:p>
        </p:txBody>
      </p:sp>
      <p:sp>
        <p:nvSpPr>
          <p:cNvPr id="9" name="Ellipse 8">
            <a:extLst>
              <a:ext uri="{FF2B5EF4-FFF2-40B4-BE49-F238E27FC236}">
                <a16:creationId xmlns:a16="http://schemas.microsoft.com/office/drawing/2014/main" id="{B8DAD1E1-1F76-4C8E-B2C7-5F4DD93B4E8D}"/>
              </a:ext>
            </a:extLst>
          </p:cNvPr>
          <p:cNvSpPr/>
          <p:nvPr/>
        </p:nvSpPr>
        <p:spPr>
          <a:xfrm>
            <a:off x="5599399" y="2178163"/>
            <a:ext cx="819135" cy="819135"/>
          </a:xfrm>
          <a:prstGeom prst="ellipse">
            <a:avLst/>
          </a:prstGeom>
          <a:solidFill>
            <a:srgbClr val="3F4CC2"/>
          </a:solidFill>
          <a:ln w="38100">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endParaRPr lang="da-DK" sz="1200" b="1" dirty="0" err="1">
              <a:solidFill>
                <a:schemeClr val="tx2"/>
              </a:solidFill>
              <a:latin typeface="Work Sans" charset="0"/>
              <a:ea typeface="Work Sans" charset="0"/>
              <a:cs typeface="Work Sans" charset="0"/>
            </a:endParaRPr>
          </a:p>
        </p:txBody>
      </p:sp>
      <p:sp>
        <p:nvSpPr>
          <p:cNvPr id="7" name="Tekstfelt 6">
            <a:extLst>
              <a:ext uri="{FF2B5EF4-FFF2-40B4-BE49-F238E27FC236}">
                <a16:creationId xmlns:a16="http://schemas.microsoft.com/office/drawing/2014/main" id="{853D3E3D-42D5-4676-9620-F5BB81F4F385}"/>
              </a:ext>
            </a:extLst>
          </p:cNvPr>
          <p:cNvSpPr txBox="1"/>
          <p:nvPr/>
        </p:nvSpPr>
        <p:spPr>
          <a:xfrm>
            <a:off x="5805761" y="2179851"/>
            <a:ext cx="416781" cy="738664"/>
          </a:xfrm>
          <a:prstGeom prst="rect">
            <a:avLst/>
          </a:prstGeom>
          <a:noFill/>
        </p:spPr>
        <p:txBody>
          <a:bodyPr wrap="none" lIns="0" tIns="0" rIns="0" bIns="0" rtlCol="0">
            <a:spAutoFit/>
          </a:bodyPr>
          <a:lstStyle/>
          <a:p>
            <a:r>
              <a:rPr lang="da-DK" sz="4800" b="1" dirty="0">
                <a:solidFill>
                  <a:schemeClr val="bg1"/>
                </a:solidFill>
                <a:latin typeface="Work Sans" panose="00000500000000000000" pitchFamily="2" charset="0"/>
                <a:ea typeface="Calibri" charset="0"/>
                <a:cs typeface="Calibri" charset="0"/>
              </a:rPr>
              <a:t>A</a:t>
            </a:r>
          </a:p>
        </p:txBody>
      </p:sp>
      <p:sp>
        <p:nvSpPr>
          <p:cNvPr id="99" name="Ellipse 98">
            <a:extLst>
              <a:ext uri="{FF2B5EF4-FFF2-40B4-BE49-F238E27FC236}">
                <a16:creationId xmlns:a16="http://schemas.microsoft.com/office/drawing/2014/main" id="{B25A77B8-98AE-4CD1-8827-F913F5BF87F1}"/>
              </a:ext>
            </a:extLst>
          </p:cNvPr>
          <p:cNvSpPr/>
          <p:nvPr/>
        </p:nvSpPr>
        <p:spPr>
          <a:xfrm>
            <a:off x="5586993" y="3273891"/>
            <a:ext cx="819135" cy="819135"/>
          </a:xfrm>
          <a:prstGeom prst="ellipse">
            <a:avLst/>
          </a:prstGeom>
          <a:solidFill>
            <a:srgbClr val="3F4CC2"/>
          </a:solidFill>
          <a:ln w="38100">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endParaRPr lang="da-DK" sz="1200" b="1" dirty="0" err="1">
              <a:solidFill>
                <a:schemeClr val="tx2"/>
              </a:solidFill>
              <a:latin typeface="Work Sans" charset="0"/>
              <a:ea typeface="Work Sans" charset="0"/>
              <a:cs typeface="Work Sans" charset="0"/>
            </a:endParaRPr>
          </a:p>
        </p:txBody>
      </p:sp>
      <p:sp>
        <p:nvSpPr>
          <p:cNvPr id="100" name="Tekstfelt 99">
            <a:extLst>
              <a:ext uri="{FF2B5EF4-FFF2-40B4-BE49-F238E27FC236}">
                <a16:creationId xmlns:a16="http://schemas.microsoft.com/office/drawing/2014/main" id="{E5A2EF90-2CB9-45C2-B9C5-DB268CF2F01C}"/>
              </a:ext>
            </a:extLst>
          </p:cNvPr>
          <p:cNvSpPr txBox="1"/>
          <p:nvPr/>
        </p:nvSpPr>
        <p:spPr>
          <a:xfrm>
            <a:off x="5793355" y="3304896"/>
            <a:ext cx="421590" cy="738664"/>
          </a:xfrm>
          <a:prstGeom prst="rect">
            <a:avLst/>
          </a:prstGeom>
          <a:noFill/>
        </p:spPr>
        <p:txBody>
          <a:bodyPr wrap="none" lIns="0" tIns="0" rIns="0" bIns="0" rtlCol="0">
            <a:spAutoFit/>
          </a:bodyPr>
          <a:lstStyle/>
          <a:p>
            <a:r>
              <a:rPr lang="da-DK" sz="4800" b="1" dirty="0">
                <a:solidFill>
                  <a:schemeClr val="bg1"/>
                </a:solidFill>
                <a:latin typeface="Work Sans" panose="00000500000000000000" pitchFamily="2" charset="0"/>
                <a:ea typeface="Calibri" charset="0"/>
                <a:cs typeface="Calibri" charset="0"/>
              </a:rPr>
              <a:t>B</a:t>
            </a:r>
          </a:p>
        </p:txBody>
      </p:sp>
      <p:sp>
        <p:nvSpPr>
          <p:cNvPr id="101" name="Ellipse 100">
            <a:extLst>
              <a:ext uri="{FF2B5EF4-FFF2-40B4-BE49-F238E27FC236}">
                <a16:creationId xmlns:a16="http://schemas.microsoft.com/office/drawing/2014/main" id="{4E3612FC-C405-45F7-9ACF-8F851C1D5B8C}"/>
              </a:ext>
            </a:extLst>
          </p:cNvPr>
          <p:cNvSpPr/>
          <p:nvPr/>
        </p:nvSpPr>
        <p:spPr>
          <a:xfrm>
            <a:off x="5599399" y="4364100"/>
            <a:ext cx="819135" cy="819135"/>
          </a:xfrm>
          <a:prstGeom prst="ellipse">
            <a:avLst/>
          </a:prstGeom>
          <a:solidFill>
            <a:srgbClr val="3F4CC2"/>
          </a:solidFill>
          <a:ln w="38100">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endParaRPr lang="da-DK" sz="1200" b="1" dirty="0" err="1">
              <a:solidFill>
                <a:schemeClr val="tx2"/>
              </a:solidFill>
              <a:latin typeface="Work Sans" charset="0"/>
              <a:ea typeface="Work Sans" charset="0"/>
              <a:cs typeface="Work Sans" charset="0"/>
            </a:endParaRPr>
          </a:p>
        </p:txBody>
      </p:sp>
      <p:sp>
        <p:nvSpPr>
          <p:cNvPr id="103" name="Tekstfelt 102">
            <a:extLst>
              <a:ext uri="{FF2B5EF4-FFF2-40B4-BE49-F238E27FC236}">
                <a16:creationId xmlns:a16="http://schemas.microsoft.com/office/drawing/2014/main" id="{6406A9E3-FC11-4967-891D-EB342A73AA7C}"/>
              </a:ext>
            </a:extLst>
          </p:cNvPr>
          <p:cNvSpPr txBox="1"/>
          <p:nvPr/>
        </p:nvSpPr>
        <p:spPr>
          <a:xfrm>
            <a:off x="5797294" y="4399656"/>
            <a:ext cx="416781" cy="738664"/>
          </a:xfrm>
          <a:prstGeom prst="rect">
            <a:avLst/>
          </a:prstGeom>
          <a:noFill/>
        </p:spPr>
        <p:txBody>
          <a:bodyPr wrap="none" lIns="0" tIns="0" rIns="0" bIns="0" rtlCol="0">
            <a:spAutoFit/>
          </a:bodyPr>
          <a:lstStyle/>
          <a:p>
            <a:r>
              <a:rPr lang="da-DK" sz="4800" b="1" dirty="0">
                <a:solidFill>
                  <a:schemeClr val="bg1"/>
                </a:solidFill>
                <a:latin typeface="Work Sans" panose="00000500000000000000" pitchFamily="2" charset="0"/>
                <a:ea typeface="Calibri" charset="0"/>
                <a:cs typeface="Calibri" charset="0"/>
              </a:rPr>
              <a:t>C</a:t>
            </a:r>
          </a:p>
        </p:txBody>
      </p:sp>
      <p:sp>
        <p:nvSpPr>
          <p:cNvPr id="11" name="Rektangel 10">
            <a:extLst>
              <a:ext uri="{FF2B5EF4-FFF2-40B4-BE49-F238E27FC236}">
                <a16:creationId xmlns:a16="http://schemas.microsoft.com/office/drawing/2014/main" id="{4432E95E-25DA-451B-9E88-3C5DA8C37A8D}"/>
              </a:ext>
            </a:extLst>
          </p:cNvPr>
          <p:cNvSpPr/>
          <p:nvPr/>
        </p:nvSpPr>
        <p:spPr>
          <a:xfrm>
            <a:off x="6526664" y="4505544"/>
            <a:ext cx="3692603" cy="523220"/>
          </a:xfrm>
          <a:prstGeom prst="rect">
            <a:avLst/>
          </a:prstGeom>
        </p:spPr>
        <p:txBody>
          <a:bodyPr wrap="square">
            <a:spAutoFit/>
          </a:bodyPr>
          <a:lstStyle/>
          <a:p>
            <a:pPr defTabSz="519497">
              <a:defRPr/>
            </a:pPr>
            <a:r>
              <a:rPr lang="da-DK" sz="1400" dirty="0">
                <a:solidFill>
                  <a:srgbClr val="3F4CC2"/>
                </a:solidFill>
                <a:ea typeface="Work Sans" charset="0"/>
                <a:cs typeface="Work Sans" charset="0"/>
              </a:rPr>
              <a:t>Jeg må slet ikke printe dokumenter med personoplysninger.</a:t>
            </a:r>
          </a:p>
        </p:txBody>
      </p:sp>
      <p:sp>
        <p:nvSpPr>
          <p:cNvPr id="28" name="Rektangel 27">
            <a:extLst>
              <a:ext uri="{FF2B5EF4-FFF2-40B4-BE49-F238E27FC236}">
                <a16:creationId xmlns:a16="http://schemas.microsoft.com/office/drawing/2014/main" id="{F0E3E0BD-354D-4994-9107-C1A0346101A7}"/>
              </a:ext>
            </a:extLst>
          </p:cNvPr>
          <p:cNvSpPr/>
          <p:nvPr/>
        </p:nvSpPr>
        <p:spPr>
          <a:xfrm>
            <a:off x="6534366" y="2342658"/>
            <a:ext cx="3875301" cy="523220"/>
          </a:xfrm>
          <a:prstGeom prst="rect">
            <a:avLst/>
          </a:prstGeom>
        </p:spPr>
        <p:txBody>
          <a:bodyPr wrap="square">
            <a:spAutoFit/>
          </a:bodyPr>
          <a:lstStyle/>
          <a:p>
            <a:pPr defTabSz="519497">
              <a:defRPr/>
            </a:pPr>
            <a:r>
              <a:rPr lang="da-DK" sz="1400" dirty="0">
                <a:solidFill>
                  <a:srgbClr val="3F4CC2"/>
                </a:solidFill>
                <a:ea typeface="Work Sans" charset="0"/>
                <a:cs typeface="Work Sans" charset="0"/>
              </a:rPr>
              <a:t>River papirerne i stykker og smider dem i papirkurven.</a:t>
            </a:r>
          </a:p>
        </p:txBody>
      </p:sp>
      <p:sp>
        <p:nvSpPr>
          <p:cNvPr id="65" name="Rektangel 64">
            <a:extLst>
              <a:ext uri="{FF2B5EF4-FFF2-40B4-BE49-F238E27FC236}">
                <a16:creationId xmlns:a16="http://schemas.microsoft.com/office/drawing/2014/main" id="{A2AE2961-7B17-4B54-814B-D35F48C98657}"/>
              </a:ext>
            </a:extLst>
          </p:cNvPr>
          <p:cNvSpPr/>
          <p:nvPr/>
        </p:nvSpPr>
        <p:spPr>
          <a:xfrm>
            <a:off x="6534366" y="3440074"/>
            <a:ext cx="3456301" cy="523220"/>
          </a:xfrm>
          <a:prstGeom prst="rect">
            <a:avLst/>
          </a:prstGeom>
        </p:spPr>
        <p:txBody>
          <a:bodyPr wrap="square">
            <a:spAutoFit/>
          </a:bodyPr>
          <a:lstStyle/>
          <a:p>
            <a:pPr defTabSz="519497">
              <a:defRPr/>
            </a:pPr>
            <a:r>
              <a:rPr lang="da-DK" sz="1400" dirty="0">
                <a:solidFill>
                  <a:srgbClr val="3F4CC2"/>
                </a:solidFill>
                <a:ea typeface="Work Sans" charset="0"/>
                <a:cs typeface="Work Sans" charset="0"/>
              </a:rPr>
              <a:t>Går ned til serviceafdelingen og sikrer mig på den måde, at de makulerer dokumenterne.</a:t>
            </a:r>
          </a:p>
        </p:txBody>
      </p:sp>
      <p:pic>
        <p:nvPicPr>
          <p:cNvPr id="42" name="Picture 4" descr="Gratis lagerfoto af administration, arbejde, arkiv">
            <a:extLst>
              <a:ext uri="{FF2B5EF4-FFF2-40B4-BE49-F238E27FC236}">
                <a16:creationId xmlns:a16="http://schemas.microsoft.com/office/drawing/2014/main" id="{C84C2E4D-421D-5F4B-9963-DC35C803974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6142"/>
          <a:stretch/>
        </p:blipFill>
        <p:spPr bwMode="auto">
          <a:xfrm>
            <a:off x="495528" y="2178164"/>
            <a:ext cx="4802972" cy="3005072"/>
          </a:xfrm>
          <a:prstGeom prst="rect">
            <a:avLst/>
          </a:prstGeom>
          <a:noFill/>
          <a:extLst>
            <a:ext uri="{909E8E84-426E-40DD-AFC4-6F175D3DCCD1}">
              <a14:hiddenFill xmlns:a14="http://schemas.microsoft.com/office/drawing/2010/main">
                <a:solidFill>
                  <a:srgbClr val="FFFFFF"/>
                </a:solidFill>
              </a14:hiddenFill>
            </a:ext>
          </a:extLst>
        </p:spPr>
      </p:pic>
      <p:sp>
        <p:nvSpPr>
          <p:cNvPr id="29" name="Rektangel 28">
            <a:extLst>
              <a:ext uri="{FF2B5EF4-FFF2-40B4-BE49-F238E27FC236}">
                <a16:creationId xmlns:a16="http://schemas.microsoft.com/office/drawing/2014/main" id="{8DAB468A-1C79-437F-9E54-6B987EF7B84C}"/>
              </a:ext>
            </a:extLst>
          </p:cNvPr>
          <p:cNvSpPr/>
          <p:nvPr/>
        </p:nvSpPr>
        <p:spPr>
          <a:xfrm>
            <a:off x="5686537"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30" name="Rektangel 29">
            <a:extLst>
              <a:ext uri="{FF2B5EF4-FFF2-40B4-BE49-F238E27FC236}">
                <a16:creationId xmlns:a16="http://schemas.microsoft.com/office/drawing/2014/main" id="{C81C1728-CC22-4710-91CF-42F7FCE2D6D6}"/>
              </a:ext>
            </a:extLst>
          </p:cNvPr>
          <p:cNvSpPr/>
          <p:nvPr/>
        </p:nvSpPr>
        <p:spPr>
          <a:xfrm>
            <a:off x="6319549"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31" name="Rektangel 30">
            <a:extLst>
              <a:ext uri="{FF2B5EF4-FFF2-40B4-BE49-F238E27FC236}">
                <a16:creationId xmlns:a16="http://schemas.microsoft.com/office/drawing/2014/main" id="{CA3A403F-1C94-45E5-A518-8085F8656283}"/>
              </a:ext>
            </a:extLst>
          </p:cNvPr>
          <p:cNvSpPr/>
          <p:nvPr/>
        </p:nvSpPr>
        <p:spPr>
          <a:xfrm>
            <a:off x="6952561" y="486404"/>
            <a:ext cx="273045" cy="136538"/>
          </a:xfrm>
          <a:prstGeom prst="rect">
            <a:avLst/>
          </a:prstGeom>
          <a:solidFill>
            <a:srgbClr val="D600BA"/>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32" name="Rektangel 31">
            <a:extLst>
              <a:ext uri="{FF2B5EF4-FFF2-40B4-BE49-F238E27FC236}">
                <a16:creationId xmlns:a16="http://schemas.microsoft.com/office/drawing/2014/main" id="{8D2CA979-3057-45FD-A5F1-8403252329A2}"/>
              </a:ext>
            </a:extLst>
          </p:cNvPr>
          <p:cNvSpPr/>
          <p:nvPr/>
        </p:nvSpPr>
        <p:spPr>
          <a:xfrm>
            <a:off x="7585573" y="486404"/>
            <a:ext cx="273045" cy="136538"/>
          </a:xfrm>
          <a:prstGeom prst="rect">
            <a:avLst/>
          </a:prstGeom>
          <a:solidFill>
            <a:schemeClr val="bg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33" name="Rektangel 32">
            <a:extLst>
              <a:ext uri="{FF2B5EF4-FFF2-40B4-BE49-F238E27FC236}">
                <a16:creationId xmlns:a16="http://schemas.microsoft.com/office/drawing/2014/main" id="{C2E8887C-D95B-4881-BB06-678215A30976}"/>
              </a:ext>
            </a:extLst>
          </p:cNvPr>
          <p:cNvSpPr/>
          <p:nvPr/>
        </p:nvSpPr>
        <p:spPr>
          <a:xfrm>
            <a:off x="8218585" y="486404"/>
            <a:ext cx="273045" cy="136538"/>
          </a:xfrm>
          <a:prstGeom prst="rect">
            <a:avLst/>
          </a:prstGeom>
          <a:solidFill>
            <a:schemeClr val="bg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34" name="Rektangel 33">
            <a:extLst>
              <a:ext uri="{FF2B5EF4-FFF2-40B4-BE49-F238E27FC236}">
                <a16:creationId xmlns:a16="http://schemas.microsoft.com/office/drawing/2014/main" id="{C545CCDF-9CAC-4853-8A02-474FB4D8C912}"/>
              </a:ext>
            </a:extLst>
          </p:cNvPr>
          <p:cNvSpPr/>
          <p:nvPr/>
        </p:nvSpPr>
        <p:spPr>
          <a:xfrm>
            <a:off x="6003043"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35" name="Rektangel 34">
            <a:extLst>
              <a:ext uri="{FF2B5EF4-FFF2-40B4-BE49-F238E27FC236}">
                <a16:creationId xmlns:a16="http://schemas.microsoft.com/office/drawing/2014/main" id="{60D87476-AF59-42E8-808E-78423E85725B}"/>
              </a:ext>
            </a:extLst>
          </p:cNvPr>
          <p:cNvSpPr/>
          <p:nvPr/>
        </p:nvSpPr>
        <p:spPr>
          <a:xfrm>
            <a:off x="6636055"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36" name="Rektangel 35">
            <a:extLst>
              <a:ext uri="{FF2B5EF4-FFF2-40B4-BE49-F238E27FC236}">
                <a16:creationId xmlns:a16="http://schemas.microsoft.com/office/drawing/2014/main" id="{170D1A20-EE83-481D-BF6E-65988D97CB98}"/>
              </a:ext>
            </a:extLst>
          </p:cNvPr>
          <p:cNvSpPr/>
          <p:nvPr/>
        </p:nvSpPr>
        <p:spPr>
          <a:xfrm>
            <a:off x="7269067" y="486404"/>
            <a:ext cx="273045" cy="136538"/>
          </a:xfrm>
          <a:prstGeom prst="rect">
            <a:avLst/>
          </a:prstGeom>
          <a:solidFill>
            <a:schemeClr val="bg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37" name="Rektangel 36">
            <a:extLst>
              <a:ext uri="{FF2B5EF4-FFF2-40B4-BE49-F238E27FC236}">
                <a16:creationId xmlns:a16="http://schemas.microsoft.com/office/drawing/2014/main" id="{6F97DC4B-B5C3-45BE-8896-5864CB13AAB1}"/>
              </a:ext>
            </a:extLst>
          </p:cNvPr>
          <p:cNvSpPr/>
          <p:nvPr/>
        </p:nvSpPr>
        <p:spPr>
          <a:xfrm>
            <a:off x="7902079" y="486404"/>
            <a:ext cx="273045" cy="136538"/>
          </a:xfrm>
          <a:prstGeom prst="rect">
            <a:avLst/>
          </a:prstGeom>
          <a:solidFill>
            <a:schemeClr val="bg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38" name="Rektangel 37">
            <a:extLst>
              <a:ext uri="{FF2B5EF4-FFF2-40B4-BE49-F238E27FC236}">
                <a16:creationId xmlns:a16="http://schemas.microsoft.com/office/drawing/2014/main" id="{C055B322-A558-46FC-9DDB-130EB79CC0D3}"/>
              </a:ext>
            </a:extLst>
          </p:cNvPr>
          <p:cNvSpPr/>
          <p:nvPr/>
        </p:nvSpPr>
        <p:spPr>
          <a:xfrm>
            <a:off x="8535091" y="486404"/>
            <a:ext cx="273045" cy="136538"/>
          </a:xfrm>
          <a:prstGeom prst="rect">
            <a:avLst/>
          </a:prstGeom>
          <a:solidFill>
            <a:schemeClr val="bg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39" name="Rektangel 38">
            <a:extLst>
              <a:ext uri="{FF2B5EF4-FFF2-40B4-BE49-F238E27FC236}">
                <a16:creationId xmlns:a16="http://schemas.microsoft.com/office/drawing/2014/main" id="{1C8E1430-DBC6-4A32-929E-4A35A5B801EF}"/>
              </a:ext>
            </a:extLst>
          </p:cNvPr>
          <p:cNvSpPr/>
          <p:nvPr/>
        </p:nvSpPr>
        <p:spPr>
          <a:xfrm>
            <a:off x="8851597" y="486404"/>
            <a:ext cx="273045" cy="136538"/>
          </a:xfrm>
          <a:prstGeom prst="rect">
            <a:avLst/>
          </a:prstGeom>
          <a:solidFill>
            <a:schemeClr val="bg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40" name="Rektangel 39">
            <a:extLst>
              <a:ext uri="{FF2B5EF4-FFF2-40B4-BE49-F238E27FC236}">
                <a16:creationId xmlns:a16="http://schemas.microsoft.com/office/drawing/2014/main" id="{5324191D-D2A7-4C83-A6AF-4DE5CF498ECF}"/>
              </a:ext>
            </a:extLst>
          </p:cNvPr>
          <p:cNvSpPr/>
          <p:nvPr/>
        </p:nvSpPr>
        <p:spPr>
          <a:xfrm>
            <a:off x="9168103" y="486404"/>
            <a:ext cx="273045" cy="136538"/>
          </a:xfrm>
          <a:prstGeom prst="rect">
            <a:avLst/>
          </a:prstGeom>
          <a:solidFill>
            <a:schemeClr val="bg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56" name="Rektangel 55">
            <a:extLst>
              <a:ext uri="{FF2B5EF4-FFF2-40B4-BE49-F238E27FC236}">
                <a16:creationId xmlns:a16="http://schemas.microsoft.com/office/drawing/2014/main" id="{53491BFD-7CBE-44AC-B0C6-EA7C9A2260B5}"/>
              </a:ext>
            </a:extLst>
          </p:cNvPr>
          <p:cNvSpPr/>
          <p:nvPr/>
        </p:nvSpPr>
        <p:spPr>
          <a:xfrm>
            <a:off x="9484605" y="486404"/>
            <a:ext cx="273045" cy="136538"/>
          </a:xfrm>
          <a:prstGeom prst="rect">
            <a:avLst/>
          </a:prstGeom>
          <a:solidFill>
            <a:schemeClr val="bg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57" name="Rektangel 56">
            <a:extLst>
              <a:ext uri="{FF2B5EF4-FFF2-40B4-BE49-F238E27FC236}">
                <a16:creationId xmlns:a16="http://schemas.microsoft.com/office/drawing/2014/main" id="{F4E27BCE-4D76-4AC0-BC58-73F69B61D828}"/>
              </a:ext>
            </a:extLst>
          </p:cNvPr>
          <p:cNvSpPr/>
          <p:nvPr/>
        </p:nvSpPr>
        <p:spPr>
          <a:xfrm>
            <a:off x="9801107" y="486404"/>
            <a:ext cx="273045" cy="136538"/>
          </a:xfrm>
          <a:prstGeom prst="rect">
            <a:avLst/>
          </a:prstGeom>
          <a:solidFill>
            <a:schemeClr val="bg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58" name="Rektangel 57">
            <a:extLst>
              <a:ext uri="{FF2B5EF4-FFF2-40B4-BE49-F238E27FC236}">
                <a16:creationId xmlns:a16="http://schemas.microsoft.com/office/drawing/2014/main" id="{14CB79D2-B446-44F6-80E1-F53F3F53E955}"/>
              </a:ext>
            </a:extLst>
          </p:cNvPr>
          <p:cNvSpPr/>
          <p:nvPr/>
        </p:nvSpPr>
        <p:spPr>
          <a:xfrm>
            <a:off x="10116553" y="486404"/>
            <a:ext cx="273045" cy="136538"/>
          </a:xfrm>
          <a:prstGeom prst="rect">
            <a:avLst/>
          </a:prstGeom>
          <a:solidFill>
            <a:schemeClr val="bg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Tree>
    <p:extLst>
      <p:ext uri="{BB962C8B-B14F-4D97-AF65-F5344CB8AC3E}">
        <p14:creationId xmlns:p14="http://schemas.microsoft.com/office/powerpoint/2010/main" val="9844118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3F4CC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4892AE-B7AF-4A16-B1FE-37BE6721A44D}"/>
              </a:ext>
            </a:extLst>
          </p:cNvPr>
          <p:cNvSpPr>
            <a:spLocks noGrp="1"/>
          </p:cNvSpPr>
          <p:nvPr>
            <p:ph type="title"/>
          </p:nvPr>
        </p:nvSpPr>
        <p:spPr>
          <a:xfrm>
            <a:off x="491546" y="379810"/>
            <a:ext cx="6391854" cy="895897"/>
          </a:xfrm>
        </p:spPr>
        <p:txBody>
          <a:bodyPr/>
          <a:lstStyle/>
          <a:p>
            <a:r>
              <a:rPr lang="da-DK" sz="1400" b="0" dirty="0">
                <a:solidFill>
                  <a:schemeClr val="bg1"/>
                </a:solidFill>
              </a:rPr>
              <a:t>Spørgsmål 5:</a:t>
            </a:r>
            <a:r>
              <a:rPr lang="da-DK" dirty="0">
                <a:solidFill>
                  <a:schemeClr val="bg1"/>
                </a:solidFill>
              </a:rPr>
              <a:t/>
            </a:r>
            <a:br>
              <a:rPr lang="da-DK" dirty="0">
                <a:solidFill>
                  <a:schemeClr val="bg1"/>
                </a:solidFill>
              </a:rPr>
            </a:br>
            <a:r>
              <a:rPr lang="da-DK" sz="1800" dirty="0">
                <a:solidFill>
                  <a:schemeClr val="bg1"/>
                </a:solidFill>
              </a:rPr>
              <a:t>Du har nogle udskrevne dokumenter, som indeholder personoplysninger om borgere. Dokumenterne skal ikke længere bruges </a:t>
            </a:r>
            <a:r>
              <a:rPr lang="da-DK" sz="1800" b="0" dirty="0">
                <a:solidFill>
                  <a:schemeClr val="bg1"/>
                </a:solidFill>
              </a:rPr>
              <a:t>– hvad gør du? </a:t>
            </a:r>
            <a:r>
              <a:rPr lang="da-DK" sz="1800" dirty="0">
                <a:solidFill>
                  <a:schemeClr val="bg1"/>
                </a:solidFill>
              </a:rPr>
              <a:t/>
            </a:r>
            <a:br>
              <a:rPr lang="da-DK" sz="1800" dirty="0">
                <a:solidFill>
                  <a:schemeClr val="bg1"/>
                </a:solidFill>
              </a:rPr>
            </a:br>
            <a:endParaRPr lang="da-DK" sz="1800" b="0" dirty="0">
              <a:solidFill>
                <a:schemeClr val="bg1"/>
              </a:solidFill>
            </a:endParaRPr>
          </a:p>
        </p:txBody>
      </p:sp>
      <p:sp>
        <p:nvSpPr>
          <p:cNvPr id="99" name="Ellipse 98">
            <a:extLst>
              <a:ext uri="{FF2B5EF4-FFF2-40B4-BE49-F238E27FC236}">
                <a16:creationId xmlns:a16="http://schemas.microsoft.com/office/drawing/2014/main" id="{B25A77B8-98AE-4CD1-8827-F913F5BF87F1}"/>
              </a:ext>
            </a:extLst>
          </p:cNvPr>
          <p:cNvSpPr/>
          <p:nvPr/>
        </p:nvSpPr>
        <p:spPr>
          <a:xfrm>
            <a:off x="451719" y="1951736"/>
            <a:ext cx="2740214" cy="2740214"/>
          </a:xfrm>
          <a:prstGeom prst="ellipse">
            <a:avLst/>
          </a:prstGeom>
          <a:solidFill>
            <a:srgbClr val="3F4CC2"/>
          </a:solidFill>
          <a:ln w="793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marL="0" marR="0" lvl="0" indent="0" algn="ctr" defTabSz="519543" rtl="0" eaLnBrk="1" fontAlgn="auto" latinLnBrk="0" hangingPunct="1">
              <a:lnSpc>
                <a:spcPct val="100000"/>
              </a:lnSpc>
              <a:spcBef>
                <a:spcPts val="0"/>
              </a:spcBef>
              <a:spcAft>
                <a:spcPts val="0"/>
              </a:spcAft>
              <a:buClrTx/>
              <a:buSzTx/>
              <a:buFontTx/>
              <a:buNone/>
              <a:tabLst/>
              <a:defRPr/>
            </a:pPr>
            <a:r>
              <a:rPr lang="da-DK" sz="13800" b="1" dirty="0">
                <a:solidFill>
                  <a:srgbClr val="FFFFFF"/>
                </a:solidFill>
                <a:latin typeface="Arial" panose="020B0604020202020204" pitchFamily="34" charset="0"/>
                <a:ea typeface="Calibri" charset="0"/>
                <a:cs typeface="Arial" panose="020B0604020202020204" pitchFamily="34" charset="0"/>
              </a:rPr>
              <a:t>B</a:t>
            </a:r>
            <a:endParaRPr kumimoji="0" lang="da-DK" sz="9600" b="1" i="0" u="none" strike="noStrike" kern="1200" cap="none" spc="0" normalizeH="0" baseline="0" noProof="0" dirty="0">
              <a:ln>
                <a:noFill/>
              </a:ln>
              <a:solidFill>
                <a:srgbClr val="FFFFFF"/>
              </a:solidFill>
              <a:effectLst/>
              <a:uLnTx/>
              <a:uFillTx/>
              <a:latin typeface="Arial" panose="020B0604020202020204" pitchFamily="34" charset="0"/>
              <a:ea typeface="Calibri" charset="0"/>
              <a:cs typeface="Arial" panose="020B0604020202020204" pitchFamily="34" charset="0"/>
            </a:endParaRPr>
          </a:p>
        </p:txBody>
      </p:sp>
      <p:sp>
        <p:nvSpPr>
          <p:cNvPr id="13" name="Rektangel 12">
            <a:extLst>
              <a:ext uri="{FF2B5EF4-FFF2-40B4-BE49-F238E27FC236}">
                <a16:creationId xmlns:a16="http://schemas.microsoft.com/office/drawing/2014/main" id="{9D0FECF7-CE07-4B07-8125-E038A1CAAB66}"/>
              </a:ext>
            </a:extLst>
          </p:cNvPr>
          <p:cNvSpPr/>
          <p:nvPr/>
        </p:nvSpPr>
        <p:spPr>
          <a:xfrm>
            <a:off x="3569307" y="2163849"/>
            <a:ext cx="6632498" cy="2708434"/>
          </a:xfrm>
          <a:prstGeom prst="rect">
            <a:avLst/>
          </a:prstGeom>
        </p:spPr>
        <p:txBody>
          <a:bodyPr wrap="square">
            <a:spAutoFit/>
          </a:bodyPr>
          <a:lstStyle/>
          <a:p>
            <a:pPr defTabSz="519497">
              <a:defRPr/>
            </a:pPr>
            <a:r>
              <a:rPr lang="da-DK" sz="2000" b="1" dirty="0">
                <a:solidFill>
                  <a:schemeClr val="bg1"/>
                </a:solidFill>
                <a:latin typeface="Arial" panose="020B0604020202020204" pitchFamily="34" charset="0"/>
                <a:ea typeface="Work Sans" charset="0"/>
                <a:cs typeface="Arial" panose="020B0604020202020204" pitchFamily="34" charset="0"/>
              </a:rPr>
              <a:t>Går ned til serviceafdelingen og sikrer mig på den måde, at de makulerer dokumenterne.</a:t>
            </a:r>
          </a:p>
          <a:p>
            <a:pPr marL="285750" marR="0" lvl="0" indent="-285750" algn="l" defTabSz="51954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a-DK" sz="1800" b="0" i="0" u="none" strike="noStrike" kern="1200" cap="none" spc="0" normalizeH="0" baseline="0" noProof="0" dirty="0">
              <a:ln>
                <a:noFill/>
              </a:ln>
              <a:solidFill>
                <a:srgbClr val="FFFFFF"/>
              </a:solidFill>
              <a:effectLst/>
              <a:uLnTx/>
              <a:uFillTx/>
              <a:latin typeface="Calibri"/>
              <a:ea typeface="+mn-ea"/>
              <a:cs typeface="+mn-cs"/>
            </a:endParaRPr>
          </a:p>
          <a:p>
            <a:pPr marL="285750" marR="0" lvl="0" indent="-285750" algn="l" defTabSz="51954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600" b="0" i="0" u="none" strike="noStrike" kern="1200" cap="none" spc="0" normalizeH="0" baseline="0" noProof="0" dirty="0">
                <a:ln>
                  <a:noFill/>
                </a:ln>
                <a:solidFill>
                  <a:srgbClr val="FFFFFF"/>
                </a:solidFill>
                <a:effectLst/>
                <a:uLnTx/>
                <a:uFillTx/>
                <a:latin typeface="Calibri"/>
                <a:ea typeface="+mn-ea"/>
                <a:cs typeface="+mn-cs"/>
              </a:rPr>
              <a:t>Dokumenter af denne type </a:t>
            </a:r>
            <a:r>
              <a:rPr kumimoji="0" lang="da-DK" sz="1600" b="0" i="1" u="none" strike="noStrike" kern="1200" cap="none" spc="0" normalizeH="0" baseline="0" noProof="0" dirty="0">
                <a:ln>
                  <a:noFill/>
                </a:ln>
                <a:solidFill>
                  <a:srgbClr val="FFFFFF"/>
                </a:solidFill>
                <a:effectLst/>
                <a:uLnTx/>
                <a:uFillTx/>
                <a:latin typeface="Calibri"/>
                <a:ea typeface="+mn-ea"/>
                <a:cs typeface="+mn-cs"/>
              </a:rPr>
              <a:t>skal</a:t>
            </a:r>
            <a:r>
              <a:rPr kumimoji="0" lang="da-DK" sz="1600" b="0" u="none" strike="noStrike" kern="1200" cap="none" spc="0" normalizeH="0" baseline="0" noProof="0" dirty="0">
                <a:ln>
                  <a:noFill/>
                </a:ln>
                <a:solidFill>
                  <a:srgbClr val="FFFFFF"/>
                </a:solidFill>
                <a:effectLst/>
                <a:uLnTx/>
                <a:uFillTx/>
                <a:latin typeface="Calibri"/>
                <a:ea typeface="+mn-ea"/>
                <a:cs typeface="+mn-cs"/>
              </a:rPr>
              <a:t> makuleres – og du har ansvar for at sikre, at de bliver det.</a:t>
            </a:r>
          </a:p>
          <a:p>
            <a:pPr marL="285750" marR="0" lvl="0" indent="-285750" algn="l" defTabSz="51954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a-DK" sz="1600" b="0" i="0" u="none" strike="noStrike" kern="1200" cap="none" spc="0" normalizeH="0" baseline="0" noProof="0" dirty="0">
              <a:ln>
                <a:noFill/>
              </a:ln>
              <a:solidFill>
                <a:srgbClr val="FFFFFF"/>
              </a:solidFill>
              <a:effectLst/>
              <a:uLnTx/>
              <a:uFillTx/>
              <a:latin typeface="Calibri"/>
              <a:ea typeface="+mn-ea"/>
              <a:cs typeface="+mn-cs"/>
            </a:endParaRPr>
          </a:p>
          <a:p>
            <a:pPr marL="285750" marR="0" lvl="0" indent="-285750" algn="l" defTabSz="51954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600" b="0" i="0" u="none" strike="noStrike" kern="1200" cap="none" spc="0" normalizeH="0" baseline="0" noProof="0" dirty="0">
                <a:ln>
                  <a:noFill/>
                </a:ln>
                <a:solidFill>
                  <a:srgbClr val="FFFFFF"/>
                </a:solidFill>
                <a:effectLst/>
                <a:uLnTx/>
                <a:uFillTx/>
                <a:latin typeface="Calibri"/>
                <a:ea typeface="+mn-ea"/>
                <a:cs typeface="+mn-cs"/>
              </a:rPr>
              <a:t>Du må gerne printe dokumenter med personoplysninger. Men det er dit ansvar at sikre, at de bliver forsvarligt opbevaret, så uvedkommende ikke har adgang til </a:t>
            </a:r>
            <a:r>
              <a:rPr kumimoji="0" lang="da-DK" sz="1600" b="0" i="0" u="none" strike="noStrike" kern="1200" cap="none" spc="0" normalizeH="0" baseline="0" noProof="0" dirty="0" smtClean="0">
                <a:ln>
                  <a:noFill/>
                </a:ln>
                <a:solidFill>
                  <a:srgbClr val="FFFFFF"/>
                </a:solidFill>
                <a:effectLst/>
                <a:uLnTx/>
                <a:uFillTx/>
                <a:latin typeface="Calibri"/>
                <a:ea typeface="+mn-ea"/>
                <a:cs typeface="+mn-cs"/>
              </a:rPr>
              <a:t>dem.</a:t>
            </a:r>
            <a:endParaRPr kumimoji="0" lang="da-DK" sz="1600" b="0" i="0" u="none" strike="noStrike" kern="1200" cap="none" spc="0" normalizeH="0" baseline="0" noProof="0" dirty="0">
              <a:ln>
                <a:noFill/>
              </a:ln>
              <a:solidFill>
                <a:srgbClr val="FFFFFF"/>
              </a:solidFill>
              <a:effectLst/>
              <a:uLnTx/>
              <a:uFillTx/>
              <a:latin typeface="Calibri"/>
              <a:ea typeface="+mn-ea"/>
              <a:cs typeface="+mn-cs"/>
            </a:endParaRPr>
          </a:p>
          <a:p>
            <a:pPr marL="285750" marR="0" lvl="0" indent="-285750" algn="l" defTabSz="51954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a-DK" sz="1600" dirty="0">
              <a:solidFill>
                <a:srgbClr val="FFFFFF"/>
              </a:solidFill>
              <a:latin typeface="Calibri"/>
            </a:endParaRPr>
          </a:p>
        </p:txBody>
      </p:sp>
      <p:grpSp>
        <p:nvGrpSpPr>
          <p:cNvPr id="10" name="Gruppe 9">
            <a:extLst>
              <a:ext uri="{FF2B5EF4-FFF2-40B4-BE49-F238E27FC236}">
                <a16:creationId xmlns:a16="http://schemas.microsoft.com/office/drawing/2014/main" id="{434970FC-FBFC-4F6E-A20B-FA2A194D3C87}"/>
              </a:ext>
            </a:extLst>
          </p:cNvPr>
          <p:cNvGrpSpPr/>
          <p:nvPr/>
        </p:nvGrpSpPr>
        <p:grpSpPr>
          <a:xfrm>
            <a:off x="2316240" y="1857159"/>
            <a:ext cx="667653" cy="667652"/>
            <a:chOff x="3569307" y="1857159"/>
            <a:chExt cx="667653" cy="667652"/>
          </a:xfrm>
        </p:grpSpPr>
        <p:sp>
          <p:nvSpPr>
            <p:cNvPr id="8" name="Ellipse 7">
              <a:extLst>
                <a:ext uri="{FF2B5EF4-FFF2-40B4-BE49-F238E27FC236}">
                  <a16:creationId xmlns:a16="http://schemas.microsoft.com/office/drawing/2014/main" id="{8B7EF67A-18EA-47C5-9DB8-4AFC903E7FE6}"/>
                </a:ext>
              </a:extLst>
            </p:cNvPr>
            <p:cNvSpPr/>
            <p:nvPr/>
          </p:nvSpPr>
          <p:spPr>
            <a:xfrm>
              <a:off x="3569308" y="1857159"/>
              <a:ext cx="667652" cy="667652"/>
            </a:xfrm>
            <a:prstGeom prst="ellipse">
              <a:avLst/>
            </a:prstGeom>
            <a:solidFill>
              <a:srgbClr val="D600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marL="0" marR="0" lvl="0" indent="0" algn="ctr" defTabSz="519543" rtl="0" eaLnBrk="1" fontAlgn="auto" latinLnBrk="0" hangingPunct="1">
                <a:lnSpc>
                  <a:spcPct val="100000"/>
                </a:lnSpc>
                <a:spcBef>
                  <a:spcPts val="0"/>
                </a:spcBef>
                <a:spcAft>
                  <a:spcPts val="0"/>
                </a:spcAft>
                <a:buClrTx/>
                <a:buSzTx/>
                <a:buFontTx/>
                <a:buNone/>
                <a:tabLst/>
                <a:defRPr/>
              </a:pPr>
              <a:endParaRPr kumimoji="0" lang="da-DK" sz="1200" b="1" i="0" u="none" strike="noStrike" kern="1200" cap="none" spc="0" normalizeH="0" baseline="0" noProof="0" dirty="0" err="1">
                <a:ln>
                  <a:noFill/>
                </a:ln>
                <a:solidFill>
                  <a:srgbClr val="3D4242"/>
                </a:solidFill>
                <a:effectLst/>
                <a:uLnTx/>
                <a:uFillTx/>
                <a:latin typeface="Work Sans" charset="0"/>
                <a:ea typeface="Work Sans" charset="0"/>
                <a:cs typeface="Work Sans" charset="0"/>
              </a:endParaRPr>
            </a:p>
          </p:txBody>
        </p:sp>
        <p:pic>
          <p:nvPicPr>
            <p:cNvPr id="6" name="Billede 5" descr="Et billede, der indeholder ur&#10;&#10;Automatisk genereret beskrivelse">
              <a:extLst>
                <a:ext uri="{FF2B5EF4-FFF2-40B4-BE49-F238E27FC236}">
                  <a16:creationId xmlns:a16="http://schemas.microsoft.com/office/drawing/2014/main" id="{FD390B05-11BC-4E21-9699-63E54F49C3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9307" y="1857159"/>
              <a:ext cx="667652" cy="667652"/>
            </a:xfrm>
            <a:prstGeom prst="rect">
              <a:avLst/>
            </a:prstGeom>
          </p:spPr>
        </p:pic>
      </p:grpSp>
    </p:spTree>
    <p:extLst>
      <p:ext uri="{BB962C8B-B14F-4D97-AF65-F5344CB8AC3E}">
        <p14:creationId xmlns:p14="http://schemas.microsoft.com/office/powerpoint/2010/main" val="41518164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4892AE-B7AF-4A16-B1FE-37BE6721A44D}"/>
              </a:ext>
            </a:extLst>
          </p:cNvPr>
          <p:cNvSpPr>
            <a:spLocks noGrp="1"/>
          </p:cNvSpPr>
          <p:nvPr>
            <p:ph type="title"/>
          </p:nvPr>
        </p:nvSpPr>
        <p:spPr>
          <a:xfrm>
            <a:off x="491548" y="379810"/>
            <a:ext cx="5194989" cy="895897"/>
          </a:xfrm>
        </p:spPr>
        <p:txBody>
          <a:bodyPr/>
          <a:lstStyle/>
          <a:p>
            <a:r>
              <a:rPr lang="da-DK" sz="1785" b="0" dirty="0"/>
              <a:t>Spørgsmål 6:</a:t>
            </a:r>
            <a:r>
              <a:rPr lang="da-DK" sz="2800" dirty="0"/>
              <a:t/>
            </a:r>
            <a:br>
              <a:rPr lang="da-DK" sz="2800" dirty="0"/>
            </a:br>
            <a:r>
              <a:rPr lang="da-DK" sz="2200" dirty="0">
                <a:solidFill>
                  <a:srgbClr val="3F4CC2"/>
                </a:solidFill>
              </a:rPr>
              <a:t>Du skal deltage i et virtuelt møde, hvor I skal diskutere en fortrolig sag. Du er blevet indkaldt via en tjeneste, som  din organisation ellers ikke bruger </a:t>
            </a:r>
            <a:br>
              <a:rPr lang="da-DK" sz="2200" dirty="0">
                <a:solidFill>
                  <a:srgbClr val="3F4CC2"/>
                </a:solidFill>
              </a:rPr>
            </a:br>
            <a:r>
              <a:rPr lang="da-DK" sz="2200" b="0" dirty="0">
                <a:solidFill>
                  <a:srgbClr val="3F4CC2"/>
                </a:solidFill>
              </a:rPr>
              <a:t>– hvad gør du? </a:t>
            </a:r>
            <a:r>
              <a:rPr lang="da-DK" dirty="0"/>
              <a:t/>
            </a:r>
            <a:br>
              <a:rPr lang="da-DK" dirty="0"/>
            </a:br>
            <a:endParaRPr lang="da-DK" sz="1800" b="0" dirty="0"/>
          </a:p>
        </p:txBody>
      </p:sp>
      <p:sp>
        <p:nvSpPr>
          <p:cNvPr id="51" name="Rektangel 50">
            <a:extLst>
              <a:ext uri="{FF2B5EF4-FFF2-40B4-BE49-F238E27FC236}">
                <a16:creationId xmlns:a16="http://schemas.microsoft.com/office/drawing/2014/main" id="{0E6AE890-05A7-40BA-986D-FA85D30D52C3}"/>
              </a:ext>
            </a:extLst>
          </p:cNvPr>
          <p:cNvSpPr/>
          <p:nvPr/>
        </p:nvSpPr>
        <p:spPr>
          <a:xfrm>
            <a:off x="6035041" y="2423379"/>
            <a:ext cx="4357983" cy="81913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247" tIns="64247" rIns="64247" bIns="64247" numCol="1" spcCol="0" rtlCol="0" fromWordArt="0" anchor="ctr" anchorCtr="0" forceAA="0" compatLnSpc="1">
            <a:prstTxWarp prst="textNoShape">
              <a:avLst/>
            </a:prstTxWarp>
            <a:noAutofit/>
          </a:bodyPr>
          <a:lstStyle/>
          <a:p>
            <a:pPr defTabSz="519497">
              <a:defRPr/>
            </a:pPr>
            <a:endParaRPr lang="da-DK" sz="1600" dirty="0">
              <a:solidFill>
                <a:srgbClr val="3F4CC2"/>
              </a:solidFill>
              <a:ea typeface="Work Sans" charset="0"/>
              <a:cs typeface="Work Sans" charset="0"/>
            </a:endParaRPr>
          </a:p>
        </p:txBody>
      </p:sp>
      <p:sp>
        <p:nvSpPr>
          <p:cNvPr id="88" name="Rektangel 87">
            <a:extLst>
              <a:ext uri="{FF2B5EF4-FFF2-40B4-BE49-F238E27FC236}">
                <a16:creationId xmlns:a16="http://schemas.microsoft.com/office/drawing/2014/main" id="{F04425CB-D8FE-4B4C-85D7-7FD1C0FF087C}"/>
              </a:ext>
            </a:extLst>
          </p:cNvPr>
          <p:cNvSpPr/>
          <p:nvPr/>
        </p:nvSpPr>
        <p:spPr>
          <a:xfrm>
            <a:off x="5902037" y="3520795"/>
            <a:ext cx="4490987" cy="81913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247" tIns="64247" rIns="64247" bIns="64247" numCol="1" spcCol="0" rtlCol="0" fromWordArt="0" anchor="ctr" anchorCtr="0" forceAA="0" compatLnSpc="1">
            <a:prstTxWarp prst="textNoShape">
              <a:avLst/>
            </a:prstTxWarp>
            <a:noAutofit/>
          </a:bodyPr>
          <a:lstStyle/>
          <a:p>
            <a:pPr defTabSz="519497">
              <a:defRPr/>
            </a:pPr>
            <a:r>
              <a:rPr lang="da-DK" sz="1600" dirty="0">
                <a:solidFill>
                  <a:srgbClr val="3F4CC2"/>
                </a:solidFill>
              </a:rPr>
              <a:t>2</a:t>
            </a:r>
          </a:p>
        </p:txBody>
      </p:sp>
      <p:sp>
        <p:nvSpPr>
          <p:cNvPr id="90" name="Rektangel 89">
            <a:extLst>
              <a:ext uri="{FF2B5EF4-FFF2-40B4-BE49-F238E27FC236}">
                <a16:creationId xmlns:a16="http://schemas.microsoft.com/office/drawing/2014/main" id="{5B485365-AF27-2746-BDE2-6B871C127FCF}"/>
              </a:ext>
            </a:extLst>
          </p:cNvPr>
          <p:cNvSpPr/>
          <p:nvPr/>
        </p:nvSpPr>
        <p:spPr>
          <a:xfrm>
            <a:off x="5793356" y="4609316"/>
            <a:ext cx="4599668" cy="81913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247" tIns="64247" rIns="64247" bIns="64247" numCol="1" spcCol="0" rtlCol="0" fromWordArt="0" anchor="ctr" anchorCtr="0" forceAA="0" compatLnSpc="1">
            <a:prstTxWarp prst="textNoShape">
              <a:avLst/>
            </a:prstTxWarp>
            <a:noAutofit/>
          </a:bodyPr>
          <a:lstStyle/>
          <a:p>
            <a:pPr defTabSz="519497">
              <a:defRPr/>
            </a:pPr>
            <a:endParaRPr lang="da-DK" sz="1600" dirty="0">
              <a:solidFill>
                <a:srgbClr val="3F4CC2"/>
              </a:solidFill>
            </a:endParaRPr>
          </a:p>
        </p:txBody>
      </p:sp>
      <p:sp>
        <p:nvSpPr>
          <p:cNvPr id="9" name="Ellipse 8">
            <a:extLst>
              <a:ext uri="{FF2B5EF4-FFF2-40B4-BE49-F238E27FC236}">
                <a16:creationId xmlns:a16="http://schemas.microsoft.com/office/drawing/2014/main" id="{B8DAD1E1-1F76-4C8E-B2C7-5F4DD93B4E8D}"/>
              </a:ext>
            </a:extLst>
          </p:cNvPr>
          <p:cNvSpPr/>
          <p:nvPr/>
        </p:nvSpPr>
        <p:spPr>
          <a:xfrm>
            <a:off x="5599399" y="2423379"/>
            <a:ext cx="819135" cy="819135"/>
          </a:xfrm>
          <a:prstGeom prst="ellipse">
            <a:avLst/>
          </a:prstGeom>
          <a:solidFill>
            <a:srgbClr val="3F4CC2"/>
          </a:solidFill>
          <a:ln w="38100">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endParaRPr lang="da-DK" sz="1200" b="1" dirty="0" err="1">
              <a:solidFill>
                <a:schemeClr val="tx2"/>
              </a:solidFill>
              <a:latin typeface="Work Sans" charset="0"/>
              <a:ea typeface="Work Sans" charset="0"/>
              <a:cs typeface="Work Sans" charset="0"/>
            </a:endParaRPr>
          </a:p>
        </p:txBody>
      </p:sp>
      <p:sp>
        <p:nvSpPr>
          <p:cNvPr id="7" name="Tekstfelt 6">
            <a:extLst>
              <a:ext uri="{FF2B5EF4-FFF2-40B4-BE49-F238E27FC236}">
                <a16:creationId xmlns:a16="http://schemas.microsoft.com/office/drawing/2014/main" id="{853D3E3D-42D5-4676-9620-F5BB81F4F385}"/>
              </a:ext>
            </a:extLst>
          </p:cNvPr>
          <p:cNvSpPr txBox="1"/>
          <p:nvPr/>
        </p:nvSpPr>
        <p:spPr>
          <a:xfrm>
            <a:off x="5805761" y="2450468"/>
            <a:ext cx="416781" cy="738664"/>
          </a:xfrm>
          <a:prstGeom prst="rect">
            <a:avLst/>
          </a:prstGeom>
          <a:noFill/>
        </p:spPr>
        <p:txBody>
          <a:bodyPr wrap="none" lIns="0" tIns="0" rIns="0" bIns="0" rtlCol="0">
            <a:spAutoFit/>
          </a:bodyPr>
          <a:lstStyle/>
          <a:p>
            <a:r>
              <a:rPr lang="da-DK" sz="4800" b="1" dirty="0">
                <a:solidFill>
                  <a:schemeClr val="bg1"/>
                </a:solidFill>
                <a:latin typeface="Work Sans" panose="00000500000000000000" pitchFamily="2" charset="0"/>
                <a:ea typeface="Calibri" charset="0"/>
                <a:cs typeface="Calibri" charset="0"/>
              </a:rPr>
              <a:t>A</a:t>
            </a:r>
          </a:p>
        </p:txBody>
      </p:sp>
      <p:sp>
        <p:nvSpPr>
          <p:cNvPr id="99" name="Ellipse 98">
            <a:extLst>
              <a:ext uri="{FF2B5EF4-FFF2-40B4-BE49-F238E27FC236}">
                <a16:creationId xmlns:a16="http://schemas.microsoft.com/office/drawing/2014/main" id="{B25A77B8-98AE-4CD1-8827-F913F5BF87F1}"/>
              </a:ext>
            </a:extLst>
          </p:cNvPr>
          <p:cNvSpPr/>
          <p:nvPr/>
        </p:nvSpPr>
        <p:spPr>
          <a:xfrm>
            <a:off x="5586993" y="3519107"/>
            <a:ext cx="819135" cy="819135"/>
          </a:xfrm>
          <a:prstGeom prst="ellipse">
            <a:avLst/>
          </a:prstGeom>
          <a:solidFill>
            <a:srgbClr val="3F4CC2"/>
          </a:solidFill>
          <a:ln w="38100">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endParaRPr lang="da-DK" sz="1200" b="1" dirty="0" err="1">
              <a:solidFill>
                <a:schemeClr val="tx2"/>
              </a:solidFill>
              <a:latin typeface="Work Sans" charset="0"/>
              <a:ea typeface="Work Sans" charset="0"/>
              <a:cs typeface="Work Sans" charset="0"/>
            </a:endParaRPr>
          </a:p>
        </p:txBody>
      </p:sp>
      <p:sp>
        <p:nvSpPr>
          <p:cNvPr id="100" name="Tekstfelt 99">
            <a:extLst>
              <a:ext uri="{FF2B5EF4-FFF2-40B4-BE49-F238E27FC236}">
                <a16:creationId xmlns:a16="http://schemas.microsoft.com/office/drawing/2014/main" id="{E5A2EF90-2CB9-45C2-B9C5-DB268CF2F01C}"/>
              </a:ext>
            </a:extLst>
          </p:cNvPr>
          <p:cNvSpPr txBox="1"/>
          <p:nvPr/>
        </p:nvSpPr>
        <p:spPr>
          <a:xfrm>
            <a:off x="5793355" y="3567505"/>
            <a:ext cx="421590" cy="738664"/>
          </a:xfrm>
          <a:prstGeom prst="rect">
            <a:avLst/>
          </a:prstGeom>
          <a:noFill/>
        </p:spPr>
        <p:txBody>
          <a:bodyPr wrap="none" lIns="0" tIns="0" rIns="0" bIns="0" rtlCol="0">
            <a:spAutoFit/>
          </a:bodyPr>
          <a:lstStyle/>
          <a:p>
            <a:r>
              <a:rPr lang="da-DK" sz="4800" b="1" dirty="0">
                <a:solidFill>
                  <a:schemeClr val="bg1"/>
                </a:solidFill>
                <a:latin typeface="Work Sans" panose="00000500000000000000" pitchFamily="2" charset="0"/>
                <a:ea typeface="Calibri" charset="0"/>
                <a:cs typeface="Calibri" charset="0"/>
              </a:rPr>
              <a:t>B</a:t>
            </a:r>
          </a:p>
        </p:txBody>
      </p:sp>
      <p:sp>
        <p:nvSpPr>
          <p:cNvPr id="101" name="Ellipse 100">
            <a:extLst>
              <a:ext uri="{FF2B5EF4-FFF2-40B4-BE49-F238E27FC236}">
                <a16:creationId xmlns:a16="http://schemas.microsoft.com/office/drawing/2014/main" id="{4E3612FC-C405-45F7-9ACF-8F851C1D5B8C}"/>
              </a:ext>
            </a:extLst>
          </p:cNvPr>
          <p:cNvSpPr/>
          <p:nvPr/>
        </p:nvSpPr>
        <p:spPr>
          <a:xfrm>
            <a:off x="5599399" y="4609316"/>
            <a:ext cx="819135" cy="819135"/>
          </a:xfrm>
          <a:prstGeom prst="ellipse">
            <a:avLst/>
          </a:prstGeom>
          <a:solidFill>
            <a:srgbClr val="3F4CC2"/>
          </a:solidFill>
          <a:ln w="38100">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endParaRPr lang="da-DK" sz="1200" b="1" dirty="0" err="1">
              <a:solidFill>
                <a:schemeClr val="tx2"/>
              </a:solidFill>
              <a:latin typeface="Work Sans" charset="0"/>
              <a:ea typeface="Work Sans" charset="0"/>
              <a:cs typeface="Work Sans" charset="0"/>
            </a:endParaRPr>
          </a:p>
        </p:txBody>
      </p:sp>
      <p:sp>
        <p:nvSpPr>
          <p:cNvPr id="103" name="Tekstfelt 102">
            <a:extLst>
              <a:ext uri="{FF2B5EF4-FFF2-40B4-BE49-F238E27FC236}">
                <a16:creationId xmlns:a16="http://schemas.microsoft.com/office/drawing/2014/main" id="{6406A9E3-FC11-4967-891D-EB342A73AA7C}"/>
              </a:ext>
            </a:extLst>
          </p:cNvPr>
          <p:cNvSpPr txBox="1"/>
          <p:nvPr/>
        </p:nvSpPr>
        <p:spPr>
          <a:xfrm>
            <a:off x="5797294" y="4636405"/>
            <a:ext cx="416781" cy="738664"/>
          </a:xfrm>
          <a:prstGeom prst="rect">
            <a:avLst/>
          </a:prstGeom>
          <a:noFill/>
        </p:spPr>
        <p:txBody>
          <a:bodyPr wrap="none" lIns="0" tIns="0" rIns="0" bIns="0" rtlCol="0">
            <a:spAutoFit/>
          </a:bodyPr>
          <a:lstStyle/>
          <a:p>
            <a:r>
              <a:rPr lang="da-DK" sz="4800" b="1" dirty="0">
                <a:solidFill>
                  <a:schemeClr val="bg1"/>
                </a:solidFill>
                <a:latin typeface="Work Sans" panose="00000500000000000000" pitchFamily="2" charset="0"/>
                <a:ea typeface="Calibri" charset="0"/>
                <a:cs typeface="Calibri" charset="0"/>
              </a:rPr>
              <a:t>C</a:t>
            </a:r>
          </a:p>
        </p:txBody>
      </p:sp>
      <p:sp>
        <p:nvSpPr>
          <p:cNvPr id="11" name="Rektangel 10">
            <a:extLst>
              <a:ext uri="{FF2B5EF4-FFF2-40B4-BE49-F238E27FC236}">
                <a16:creationId xmlns:a16="http://schemas.microsoft.com/office/drawing/2014/main" id="{4432E95E-25DA-451B-9E88-3C5DA8C37A8D}"/>
              </a:ext>
            </a:extLst>
          </p:cNvPr>
          <p:cNvSpPr/>
          <p:nvPr/>
        </p:nvSpPr>
        <p:spPr>
          <a:xfrm>
            <a:off x="6526664" y="3665149"/>
            <a:ext cx="3231143" cy="523220"/>
          </a:xfrm>
          <a:prstGeom prst="rect">
            <a:avLst/>
          </a:prstGeom>
        </p:spPr>
        <p:txBody>
          <a:bodyPr wrap="square">
            <a:spAutoFit/>
          </a:bodyPr>
          <a:lstStyle/>
          <a:p>
            <a:pPr defTabSz="519497">
              <a:defRPr/>
            </a:pPr>
            <a:r>
              <a:rPr lang="da-DK" sz="1400" dirty="0">
                <a:solidFill>
                  <a:srgbClr val="3F4CC2"/>
                </a:solidFill>
              </a:rPr>
              <a:t>Deltager - det er ikke et problem, så længe jeg er blevet indkaldt af andre. </a:t>
            </a:r>
            <a:endParaRPr lang="da-DK" sz="1400" dirty="0">
              <a:solidFill>
                <a:srgbClr val="3F4CC2"/>
              </a:solidFill>
              <a:ea typeface="Work Sans" charset="0"/>
              <a:cs typeface="Work Sans" charset="0"/>
            </a:endParaRPr>
          </a:p>
        </p:txBody>
      </p:sp>
      <p:sp>
        <p:nvSpPr>
          <p:cNvPr id="15" name="Rektangel 14">
            <a:extLst>
              <a:ext uri="{FF2B5EF4-FFF2-40B4-BE49-F238E27FC236}">
                <a16:creationId xmlns:a16="http://schemas.microsoft.com/office/drawing/2014/main" id="{23479C34-7819-476F-8C5C-280C2848F358}"/>
              </a:ext>
            </a:extLst>
          </p:cNvPr>
          <p:cNvSpPr/>
          <p:nvPr/>
        </p:nvSpPr>
        <p:spPr>
          <a:xfrm>
            <a:off x="6576466" y="4744127"/>
            <a:ext cx="3221577" cy="523220"/>
          </a:xfrm>
          <a:prstGeom prst="rect">
            <a:avLst/>
          </a:prstGeom>
        </p:spPr>
        <p:txBody>
          <a:bodyPr wrap="square">
            <a:spAutoFit/>
          </a:bodyPr>
          <a:lstStyle/>
          <a:p>
            <a:pPr defTabSz="519497">
              <a:defRPr/>
            </a:pPr>
            <a:r>
              <a:rPr lang="da-DK" sz="1400" dirty="0">
                <a:solidFill>
                  <a:srgbClr val="3F4CC2"/>
                </a:solidFill>
              </a:rPr>
              <a:t>Afviser at deltage. Vi må slet ikke diskutere fortrolige sager virtuelt.</a:t>
            </a:r>
          </a:p>
        </p:txBody>
      </p:sp>
      <p:sp>
        <p:nvSpPr>
          <p:cNvPr id="28" name="Rektangel 27">
            <a:extLst>
              <a:ext uri="{FF2B5EF4-FFF2-40B4-BE49-F238E27FC236}">
                <a16:creationId xmlns:a16="http://schemas.microsoft.com/office/drawing/2014/main" id="{F0E3E0BD-354D-4994-9107-C1A0346101A7}"/>
              </a:ext>
            </a:extLst>
          </p:cNvPr>
          <p:cNvSpPr/>
          <p:nvPr/>
        </p:nvSpPr>
        <p:spPr>
          <a:xfrm>
            <a:off x="6549716" y="2553563"/>
            <a:ext cx="3252657" cy="523220"/>
          </a:xfrm>
          <a:prstGeom prst="rect">
            <a:avLst/>
          </a:prstGeom>
        </p:spPr>
        <p:txBody>
          <a:bodyPr wrap="square">
            <a:spAutoFit/>
          </a:bodyPr>
          <a:lstStyle/>
          <a:p>
            <a:pPr defTabSz="519497">
              <a:defRPr/>
            </a:pPr>
            <a:r>
              <a:rPr lang="da-DK" sz="1400" dirty="0">
                <a:solidFill>
                  <a:srgbClr val="3F4CC2"/>
                </a:solidFill>
                <a:ea typeface="Work Sans" charset="0"/>
                <a:cs typeface="Work Sans" charset="0"/>
              </a:rPr>
              <a:t>Overtager indkaldelsen med den tjeneste, min </a:t>
            </a:r>
            <a:r>
              <a:rPr lang="da-DK" sz="1400" dirty="0">
                <a:solidFill>
                  <a:srgbClr val="3E4AC2"/>
                </a:solidFill>
                <a:ea typeface="Work Sans" charset="0"/>
                <a:cs typeface="Work Sans" charset="0"/>
              </a:rPr>
              <a:t>organisation har godkendt.</a:t>
            </a:r>
          </a:p>
        </p:txBody>
      </p:sp>
      <p:pic>
        <p:nvPicPr>
          <p:cNvPr id="29" name="Picture 2" descr="woman in white long sleeve shirt sitting on black office rolling chair">
            <a:extLst>
              <a:ext uri="{FF2B5EF4-FFF2-40B4-BE49-F238E27FC236}">
                <a16:creationId xmlns:a16="http://schemas.microsoft.com/office/drawing/2014/main" id="{989889D9-075B-451A-B054-165ACBCCE17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6353"/>
          <a:stretch/>
        </p:blipFill>
        <p:spPr bwMode="auto">
          <a:xfrm>
            <a:off x="495796" y="2425068"/>
            <a:ext cx="4808657" cy="3003383"/>
          </a:xfrm>
          <a:prstGeom prst="rect">
            <a:avLst/>
          </a:prstGeom>
          <a:noFill/>
          <a:extLst>
            <a:ext uri="{909E8E84-426E-40DD-AFC4-6F175D3DCCD1}">
              <a14:hiddenFill xmlns:a14="http://schemas.microsoft.com/office/drawing/2010/main">
                <a:solidFill>
                  <a:srgbClr val="FFFFFF"/>
                </a:solidFill>
              </a14:hiddenFill>
            </a:ext>
          </a:extLst>
        </p:spPr>
      </p:pic>
      <p:sp>
        <p:nvSpPr>
          <p:cNvPr id="30" name="Rektangel 29">
            <a:extLst>
              <a:ext uri="{FF2B5EF4-FFF2-40B4-BE49-F238E27FC236}">
                <a16:creationId xmlns:a16="http://schemas.microsoft.com/office/drawing/2014/main" id="{BF01092F-DA7E-4799-9DE8-66484E0AEA22}"/>
              </a:ext>
            </a:extLst>
          </p:cNvPr>
          <p:cNvSpPr/>
          <p:nvPr/>
        </p:nvSpPr>
        <p:spPr>
          <a:xfrm>
            <a:off x="5686537"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31" name="Rektangel 30">
            <a:extLst>
              <a:ext uri="{FF2B5EF4-FFF2-40B4-BE49-F238E27FC236}">
                <a16:creationId xmlns:a16="http://schemas.microsoft.com/office/drawing/2014/main" id="{7A776282-0728-4E32-A6C1-8A4013FAE91C}"/>
              </a:ext>
            </a:extLst>
          </p:cNvPr>
          <p:cNvSpPr/>
          <p:nvPr/>
        </p:nvSpPr>
        <p:spPr>
          <a:xfrm>
            <a:off x="6319549"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32" name="Rektangel 31">
            <a:extLst>
              <a:ext uri="{FF2B5EF4-FFF2-40B4-BE49-F238E27FC236}">
                <a16:creationId xmlns:a16="http://schemas.microsoft.com/office/drawing/2014/main" id="{E1D17541-A4D6-4022-996E-65C966C83DCE}"/>
              </a:ext>
            </a:extLst>
          </p:cNvPr>
          <p:cNvSpPr/>
          <p:nvPr/>
        </p:nvSpPr>
        <p:spPr>
          <a:xfrm>
            <a:off x="6952561"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33" name="Rektangel 32">
            <a:extLst>
              <a:ext uri="{FF2B5EF4-FFF2-40B4-BE49-F238E27FC236}">
                <a16:creationId xmlns:a16="http://schemas.microsoft.com/office/drawing/2014/main" id="{D6139E5D-5D27-4F2A-A51F-F41E0894B8D8}"/>
              </a:ext>
            </a:extLst>
          </p:cNvPr>
          <p:cNvSpPr/>
          <p:nvPr/>
        </p:nvSpPr>
        <p:spPr>
          <a:xfrm>
            <a:off x="7585573" y="486404"/>
            <a:ext cx="273045" cy="136538"/>
          </a:xfrm>
          <a:prstGeom prst="rect">
            <a:avLst/>
          </a:prstGeom>
          <a:solidFill>
            <a:schemeClr val="bg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34" name="Rektangel 33">
            <a:extLst>
              <a:ext uri="{FF2B5EF4-FFF2-40B4-BE49-F238E27FC236}">
                <a16:creationId xmlns:a16="http://schemas.microsoft.com/office/drawing/2014/main" id="{7AA289C0-F252-403F-9EC6-0A1CC0EE6644}"/>
              </a:ext>
            </a:extLst>
          </p:cNvPr>
          <p:cNvSpPr/>
          <p:nvPr/>
        </p:nvSpPr>
        <p:spPr>
          <a:xfrm>
            <a:off x="8218585" y="486404"/>
            <a:ext cx="273045" cy="136538"/>
          </a:xfrm>
          <a:prstGeom prst="rect">
            <a:avLst/>
          </a:prstGeom>
          <a:solidFill>
            <a:schemeClr val="bg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35" name="Rektangel 34">
            <a:extLst>
              <a:ext uri="{FF2B5EF4-FFF2-40B4-BE49-F238E27FC236}">
                <a16:creationId xmlns:a16="http://schemas.microsoft.com/office/drawing/2014/main" id="{A22AD916-5FD5-4B11-9D70-1315E0CAEA29}"/>
              </a:ext>
            </a:extLst>
          </p:cNvPr>
          <p:cNvSpPr/>
          <p:nvPr/>
        </p:nvSpPr>
        <p:spPr>
          <a:xfrm>
            <a:off x="6003043"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36" name="Rektangel 35">
            <a:extLst>
              <a:ext uri="{FF2B5EF4-FFF2-40B4-BE49-F238E27FC236}">
                <a16:creationId xmlns:a16="http://schemas.microsoft.com/office/drawing/2014/main" id="{5B27554D-131A-4A3A-AB91-9D84B3F21241}"/>
              </a:ext>
            </a:extLst>
          </p:cNvPr>
          <p:cNvSpPr/>
          <p:nvPr/>
        </p:nvSpPr>
        <p:spPr>
          <a:xfrm>
            <a:off x="6636055"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37" name="Rektangel 36">
            <a:extLst>
              <a:ext uri="{FF2B5EF4-FFF2-40B4-BE49-F238E27FC236}">
                <a16:creationId xmlns:a16="http://schemas.microsoft.com/office/drawing/2014/main" id="{B0F50957-F799-4762-8D22-77DA7CF40469}"/>
              </a:ext>
            </a:extLst>
          </p:cNvPr>
          <p:cNvSpPr/>
          <p:nvPr/>
        </p:nvSpPr>
        <p:spPr>
          <a:xfrm>
            <a:off x="7269067" y="486404"/>
            <a:ext cx="273045" cy="136538"/>
          </a:xfrm>
          <a:prstGeom prst="rect">
            <a:avLst/>
          </a:prstGeom>
          <a:solidFill>
            <a:srgbClr val="D600BA"/>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38" name="Rektangel 37">
            <a:extLst>
              <a:ext uri="{FF2B5EF4-FFF2-40B4-BE49-F238E27FC236}">
                <a16:creationId xmlns:a16="http://schemas.microsoft.com/office/drawing/2014/main" id="{4CAE7B1A-21B8-4A5E-B9E1-1619F8E4ACE2}"/>
              </a:ext>
            </a:extLst>
          </p:cNvPr>
          <p:cNvSpPr/>
          <p:nvPr/>
        </p:nvSpPr>
        <p:spPr>
          <a:xfrm>
            <a:off x="7902079" y="486404"/>
            <a:ext cx="273045" cy="136538"/>
          </a:xfrm>
          <a:prstGeom prst="rect">
            <a:avLst/>
          </a:prstGeom>
          <a:solidFill>
            <a:schemeClr val="bg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39" name="Rektangel 38">
            <a:extLst>
              <a:ext uri="{FF2B5EF4-FFF2-40B4-BE49-F238E27FC236}">
                <a16:creationId xmlns:a16="http://schemas.microsoft.com/office/drawing/2014/main" id="{43AD7B24-D271-4070-9E4F-5C58973B3FDC}"/>
              </a:ext>
            </a:extLst>
          </p:cNvPr>
          <p:cNvSpPr/>
          <p:nvPr/>
        </p:nvSpPr>
        <p:spPr>
          <a:xfrm>
            <a:off x="8535091" y="486404"/>
            <a:ext cx="273045" cy="136538"/>
          </a:xfrm>
          <a:prstGeom prst="rect">
            <a:avLst/>
          </a:prstGeom>
          <a:solidFill>
            <a:schemeClr val="bg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40" name="Rektangel 39">
            <a:extLst>
              <a:ext uri="{FF2B5EF4-FFF2-40B4-BE49-F238E27FC236}">
                <a16:creationId xmlns:a16="http://schemas.microsoft.com/office/drawing/2014/main" id="{609A6CA2-DC18-4093-8354-AD2FB6DF5163}"/>
              </a:ext>
            </a:extLst>
          </p:cNvPr>
          <p:cNvSpPr/>
          <p:nvPr/>
        </p:nvSpPr>
        <p:spPr>
          <a:xfrm>
            <a:off x="8851597" y="486404"/>
            <a:ext cx="273045" cy="136538"/>
          </a:xfrm>
          <a:prstGeom prst="rect">
            <a:avLst/>
          </a:prstGeom>
          <a:solidFill>
            <a:schemeClr val="bg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41" name="Rektangel 40">
            <a:extLst>
              <a:ext uri="{FF2B5EF4-FFF2-40B4-BE49-F238E27FC236}">
                <a16:creationId xmlns:a16="http://schemas.microsoft.com/office/drawing/2014/main" id="{D55B320C-4E3B-42C0-9487-FD5751E1B27F}"/>
              </a:ext>
            </a:extLst>
          </p:cNvPr>
          <p:cNvSpPr/>
          <p:nvPr/>
        </p:nvSpPr>
        <p:spPr>
          <a:xfrm>
            <a:off x="9168103" y="486404"/>
            <a:ext cx="273045" cy="136538"/>
          </a:xfrm>
          <a:prstGeom prst="rect">
            <a:avLst/>
          </a:prstGeom>
          <a:solidFill>
            <a:schemeClr val="bg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56" name="Rektangel 55">
            <a:extLst>
              <a:ext uri="{FF2B5EF4-FFF2-40B4-BE49-F238E27FC236}">
                <a16:creationId xmlns:a16="http://schemas.microsoft.com/office/drawing/2014/main" id="{7476525C-D7A4-40AD-ACBD-94FF556E46BB}"/>
              </a:ext>
            </a:extLst>
          </p:cNvPr>
          <p:cNvSpPr/>
          <p:nvPr/>
        </p:nvSpPr>
        <p:spPr>
          <a:xfrm>
            <a:off x="9484605" y="486404"/>
            <a:ext cx="273045" cy="136538"/>
          </a:xfrm>
          <a:prstGeom prst="rect">
            <a:avLst/>
          </a:prstGeom>
          <a:solidFill>
            <a:schemeClr val="bg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57" name="Rektangel 56">
            <a:extLst>
              <a:ext uri="{FF2B5EF4-FFF2-40B4-BE49-F238E27FC236}">
                <a16:creationId xmlns:a16="http://schemas.microsoft.com/office/drawing/2014/main" id="{94CA58B7-704A-4C68-8424-94EE0AC24866}"/>
              </a:ext>
            </a:extLst>
          </p:cNvPr>
          <p:cNvSpPr/>
          <p:nvPr/>
        </p:nvSpPr>
        <p:spPr>
          <a:xfrm>
            <a:off x="9801107" y="486404"/>
            <a:ext cx="273045" cy="136538"/>
          </a:xfrm>
          <a:prstGeom prst="rect">
            <a:avLst/>
          </a:prstGeom>
          <a:solidFill>
            <a:schemeClr val="bg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58" name="Rektangel 57">
            <a:extLst>
              <a:ext uri="{FF2B5EF4-FFF2-40B4-BE49-F238E27FC236}">
                <a16:creationId xmlns:a16="http://schemas.microsoft.com/office/drawing/2014/main" id="{A69402F5-1CAB-45A2-89AD-45EF9E1D19D2}"/>
              </a:ext>
            </a:extLst>
          </p:cNvPr>
          <p:cNvSpPr/>
          <p:nvPr/>
        </p:nvSpPr>
        <p:spPr>
          <a:xfrm>
            <a:off x="10116553" y="486404"/>
            <a:ext cx="273045" cy="136538"/>
          </a:xfrm>
          <a:prstGeom prst="rect">
            <a:avLst/>
          </a:prstGeom>
          <a:solidFill>
            <a:schemeClr val="bg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Tree>
    <p:extLst>
      <p:ext uri="{BB962C8B-B14F-4D97-AF65-F5344CB8AC3E}">
        <p14:creationId xmlns:p14="http://schemas.microsoft.com/office/powerpoint/2010/main" val="32887293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3F4CC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4892AE-B7AF-4A16-B1FE-37BE6721A44D}"/>
              </a:ext>
            </a:extLst>
          </p:cNvPr>
          <p:cNvSpPr>
            <a:spLocks noGrp="1"/>
          </p:cNvSpPr>
          <p:nvPr>
            <p:ph type="title"/>
          </p:nvPr>
        </p:nvSpPr>
        <p:spPr>
          <a:xfrm>
            <a:off x="491546" y="379810"/>
            <a:ext cx="7103054" cy="895897"/>
          </a:xfrm>
        </p:spPr>
        <p:txBody>
          <a:bodyPr/>
          <a:lstStyle/>
          <a:p>
            <a:r>
              <a:rPr lang="da-DK" sz="1400" b="0" dirty="0">
                <a:solidFill>
                  <a:schemeClr val="bg1"/>
                </a:solidFill>
              </a:rPr>
              <a:t>Spørgsmål 6:</a:t>
            </a:r>
            <a:r>
              <a:rPr lang="da-DK" dirty="0">
                <a:solidFill>
                  <a:schemeClr val="bg1"/>
                </a:solidFill>
              </a:rPr>
              <a:t/>
            </a:r>
            <a:br>
              <a:rPr lang="da-DK" dirty="0">
                <a:solidFill>
                  <a:schemeClr val="bg1"/>
                </a:solidFill>
              </a:rPr>
            </a:br>
            <a:r>
              <a:rPr lang="da-DK" sz="1800" dirty="0">
                <a:solidFill>
                  <a:schemeClr val="bg1"/>
                </a:solidFill>
              </a:rPr>
              <a:t>Du skal deltage i et virtuelt møde, hvor I skal diskutere en fortrolig sag. Du er blevet indkaldt via en tjeneste, som din organisation ellers ikke bruger </a:t>
            </a:r>
            <a:r>
              <a:rPr lang="da-DK" sz="1800" b="0" dirty="0">
                <a:solidFill>
                  <a:schemeClr val="bg1"/>
                </a:solidFill>
              </a:rPr>
              <a:t>– hvad gør du? </a:t>
            </a:r>
            <a:r>
              <a:rPr lang="da-DK" sz="1800" dirty="0">
                <a:solidFill>
                  <a:schemeClr val="bg1"/>
                </a:solidFill>
              </a:rPr>
              <a:t/>
            </a:r>
            <a:br>
              <a:rPr lang="da-DK" sz="1800" dirty="0">
                <a:solidFill>
                  <a:schemeClr val="bg1"/>
                </a:solidFill>
              </a:rPr>
            </a:br>
            <a:endParaRPr lang="da-DK" sz="1800" b="0" dirty="0">
              <a:solidFill>
                <a:schemeClr val="bg1"/>
              </a:solidFill>
            </a:endParaRPr>
          </a:p>
        </p:txBody>
      </p:sp>
      <p:sp>
        <p:nvSpPr>
          <p:cNvPr id="99" name="Ellipse 98">
            <a:extLst>
              <a:ext uri="{FF2B5EF4-FFF2-40B4-BE49-F238E27FC236}">
                <a16:creationId xmlns:a16="http://schemas.microsoft.com/office/drawing/2014/main" id="{B25A77B8-98AE-4CD1-8827-F913F5BF87F1}"/>
              </a:ext>
            </a:extLst>
          </p:cNvPr>
          <p:cNvSpPr/>
          <p:nvPr/>
        </p:nvSpPr>
        <p:spPr>
          <a:xfrm>
            <a:off x="451719" y="1951736"/>
            <a:ext cx="2740214" cy="2740214"/>
          </a:xfrm>
          <a:prstGeom prst="ellipse">
            <a:avLst/>
          </a:prstGeom>
          <a:solidFill>
            <a:srgbClr val="3F4CC2"/>
          </a:solidFill>
          <a:ln w="793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lvl="0" algn="ctr">
              <a:defRPr/>
            </a:pPr>
            <a:r>
              <a:rPr lang="da-DK" sz="13800" b="1" dirty="0">
                <a:solidFill>
                  <a:srgbClr val="FFFFFF"/>
                </a:solidFill>
                <a:latin typeface="Arial" panose="020B0604020202020204" pitchFamily="34" charset="0"/>
                <a:ea typeface="Calibri" charset="0"/>
                <a:cs typeface="Arial" panose="020B0604020202020204" pitchFamily="34" charset="0"/>
              </a:rPr>
              <a:t>A</a:t>
            </a:r>
            <a:endParaRPr kumimoji="0" lang="da-DK" sz="9600" b="1" i="0" u="none" strike="noStrike" kern="1200" cap="none" spc="0" normalizeH="0" baseline="0" noProof="0" dirty="0">
              <a:ln>
                <a:noFill/>
              </a:ln>
              <a:solidFill>
                <a:srgbClr val="FFFFFF"/>
              </a:solidFill>
              <a:effectLst/>
              <a:uLnTx/>
              <a:uFillTx/>
              <a:latin typeface="Arial" panose="020B0604020202020204" pitchFamily="34" charset="0"/>
              <a:ea typeface="Calibri" charset="0"/>
              <a:cs typeface="Arial" panose="020B0604020202020204" pitchFamily="34" charset="0"/>
            </a:endParaRPr>
          </a:p>
        </p:txBody>
      </p:sp>
      <p:sp>
        <p:nvSpPr>
          <p:cNvPr id="13" name="Rektangel 12">
            <a:extLst>
              <a:ext uri="{FF2B5EF4-FFF2-40B4-BE49-F238E27FC236}">
                <a16:creationId xmlns:a16="http://schemas.microsoft.com/office/drawing/2014/main" id="{9D0FECF7-CE07-4B07-8125-E038A1CAAB66}"/>
              </a:ext>
            </a:extLst>
          </p:cNvPr>
          <p:cNvSpPr/>
          <p:nvPr/>
        </p:nvSpPr>
        <p:spPr>
          <a:xfrm>
            <a:off x="3569307" y="2163849"/>
            <a:ext cx="6632498" cy="2954655"/>
          </a:xfrm>
          <a:prstGeom prst="rect">
            <a:avLst/>
          </a:prstGeom>
        </p:spPr>
        <p:txBody>
          <a:bodyPr wrap="square">
            <a:spAutoFit/>
          </a:bodyPr>
          <a:lstStyle/>
          <a:p>
            <a:pPr defTabSz="519497">
              <a:defRPr/>
            </a:pPr>
            <a:r>
              <a:rPr lang="da-DK" sz="2000" b="1" dirty="0">
                <a:solidFill>
                  <a:schemeClr val="bg1"/>
                </a:solidFill>
                <a:latin typeface="Arial" panose="020B0604020202020204" pitchFamily="34" charset="0"/>
                <a:ea typeface="Work Sans" charset="0"/>
                <a:cs typeface="Arial" panose="020B0604020202020204" pitchFamily="34" charset="0"/>
              </a:rPr>
              <a:t>Overtager indkaldelsen med den tjeneste, min organisation har godkendt.</a:t>
            </a:r>
          </a:p>
          <a:p>
            <a:pPr marL="285750" marR="0" lvl="0" indent="-285750" algn="l" defTabSz="51954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a-DK" sz="1800" b="0" i="0" u="none" strike="noStrike" kern="1200" cap="none" spc="0" normalizeH="0" baseline="0" noProof="0" dirty="0">
              <a:ln>
                <a:noFill/>
              </a:ln>
              <a:solidFill>
                <a:srgbClr val="FFFFFF"/>
              </a:solidFill>
              <a:effectLst/>
              <a:uLnTx/>
              <a:uFillTx/>
              <a:latin typeface="Calibri"/>
              <a:ea typeface="+mn-ea"/>
              <a:cs typeface="+mn-cs"/>
            </a:endParaRPr>
          </a:p>
          <a:p>
            <a:pPr marL="285750" marR="0" lvl="0" indent="-285750" algn="l" defTabSz="51954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600" b="0" i="0" u="none" strike="noStrike" kern="1200" cap="none" spc="0" normalizeH="0" baseline="0" noProof="0" dirty="0">
                <a:ln>
                  <a:noFill/>
                </a:ln>
                <a:solidFill>
                  <a:srgbClr val="FFFFFF"/>
                </a:solidFill>
                <a:effectLst/>
                <a:uLnTx/>
                <a:uFillTx/>
                <a:latin typeface="Calibri"/>
                <a:ea typeface="+mn-ea"/>
                <a:cs typeface="+mn-cs"/>
              </a:rPr>
              <a:t>Du må ger</a:t>
            </a:r>
            <a:r>
              <a:rPr lang="da-DK" sz="1600" dirty="0" err="1">
                <a:solidFill>
                  <a:srgbClr val="FFFFFF"/>
                </a:solidFill>
                <a:latin typeface="Calibri"/>
              </a:rPr>
              <a:t>ne</a:t>
            </a:r>
            <a:r>
              <a:rPr lang="da-DK" sz="1600" dirty="0">
                <a:solidFill>
                  <a:srgbClr val="FFFFFF"/>
                </a:solidFill>
                <a:latin typeface="Calibri"/>
              </a:rPr>
              <a:t> diskutere sagsbehandling via digitale mødetjenester – men kun hvis vi har en </a:t>
            </a:r>
            <a:r>
              <a:rPr lang="da-DK" sz="1600" i="1" dirty="0">
                <a:solidFill>
                  <a:srgbClr val="FFFFFF"/>
                </a:solidFill>
                <a:latin typeface="Calibri"/>
              </a:rPr>
              <a:t>databehandleraftale </a:t>
            </a:r>
            <a:r>
              <a:rPr lang="da-DK" sz="1600" dirty="0">
                <a:solidFill>
                  <a:srgbClr val="FFFFFF"/>
                </a:solidFill>
                <a:latin typeface="Calibri"/>
              </a:rPr>
              <a:t>med disse tjenester. På den måde er vi sikre på, at der bliver passet godt på organisationens informationer.</a:t>
            </a:r>
          </a:p>
          <a:p>
            <a:pPr marL="285750" marR="0" lvl="0" indent="-285750" algn="l" defTabSz="51954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a-DK" sz="1600" b="0" i="0" u="none" strike="noStrike" kern="1200" cap="none" spc="0" normalizeH="0" baseline="0" noProof="0" dirty="0">
              <a:ln>
                <a:noFill/>
              </a:ln>
              <a:solidFill>
                <a:srgbClr val="FFFFFF"/>
              </a:solidFill>
              <a:effectLst/>
              <a:uLnTx/>
              <a:uFillTx/>
              <a:latin typeface="Calibri"/>
              <a:ea typeface="+mn-ea"/>
              <a:cs typeface="+mn-cs"/>
            </a:endParaRPr>
          </a:p>
          <a:p>
            <a:pPr marL="285750" marR="0" lvl="0" indent="-285750" algn="l" defTabSz="51954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600" b="0" i="0" u="none" strike="noStrike" kern="1200" cap="none" spc="0" normalizeH="0" baseline="0" noProof="0" dirty="0">
                <a:ln>
                  <a:noFill/>
                </a:ln>
                <a:solidFill>
                  <a:srgbClr val="FFFFFF"/>
                </a:solidFill>
                <a:effectLst/>
                <a:uLnTx/>
                <a:uFillTx/>
                <a:latin typeface="Calibri"/>
                <a:ea typeface="+mn-ea"/>
                <a:cs typeface="+mn-cs"/>
              </a:rPr>
              <a:t>Pt. har vi aftaler med og godkendt følgende: [</a:t>
            </a:r>
            <a:r>
              <a:rPr kumimoji="0" lang="da-DK" sz="1600" b="0" i="0" u="none" strike="noStrike" kern="1200" cap="none" spc="0" normalizeH="0" baseline="0" noProof="0" dirty="0">
                <a:ln>
                  <a:noFill/>
                </a:ln>
                <a:solidFill>
                  <a:srgbClr val="FFFFFF"/>
                </a:solidFill>
                <a:effectLst/>
                <a:highlight>
                  <a:srgbClr val="D600BA"/>
                </a:highlight>
                <a:uLnTx/>
                <a:uFillTx/>
                <a:latin typeface="Calibri"/>
                <a:ea typeface="+mn-ea"/>
                <a:cs typeface="+mn-cs"/>
              </a:rPr>
              <a:t>indsæt jeres godkendte </a:t>
            </a:r>
            <a:r>
              <a:rPr kumimoji="0" lang="da-DK" sz="1600" b="0" i="0" u="none" kern="1200" cap="none" spc="0" normalizeH="0" baseline="0" noProof="0" dirty="0">
                <a:ln>
                  <a:noFill/>
                </a:ln>
                <a:solidFill>
                  <a:srgbClr val="FFFFFF"/>
                </a:solidFill>
                <a:effectLst/>
                <a:highlight>
                  <a:srgbClr val="D600BA"/>
                </a:highlight>
                <a:uLnTx/>
                <a:uFillTx/>
                <a:latin typeface="Calibri"/>
                <a:ea typeface="+mn-ea"/>
                <a:cs typeface="+mn-cs"/>
              </a:rPr>
              <a:t>tjenester</a:t>
            </a:r>
            <a:r>
              <a:rPr kumimoji="0" lang="da-DK" sz="1600" b="0" i="0" u="none" strike="noStrike" kern="1200" cap="none" spc="0" normalizeH="0" baseline="0" noProof="0" dirty="0" smtClean="0">
                <a:ln>
                  <a:noFill/>
                </a:ln>
                <a:solidFill>
                  <a:srgbClr val="FFFFFF"/>
                </a:solidFill>
                <a:effectLst/>
                <a:uLnTx/>
                <a:uFillTx/>
                <a:latin typeface="Calibri"/>
                <a:ea typeface="+mn-ea"/>
                <a:cs typeface="+mn-cs"/>
              </a:rPr>
              <a:t>].</a:t>
            </a:r>
            <a:endParaRPr kumimoji="0" lang="da-DK" sz="1600" b="0" i="0" u="none" strike="noStrike" kern="1200" cap="none" spc="0" normalizeH="0" baseline="0" noProof="0" dirty="0">
              <a:ln>
                <a:noFill/>
              </a:ln>
              <a:solidFill>
                <a:srgbClr val="FFFFFF"/>
              </a:solidFill>
              <a:effectLst/>
              <a:uLnTx/>
              <a:uFillTx/>
              <a:latin typeface="Calibri"/>
              <a:ea typeface="+mn-ea"/>
              <a:cs typeface="+mn-cs"/>
            </a:endParaRPr>
          </a:p>
          <a:p>
            <a:pPr marL="285750" marR="0" lvl="0" indent="-285750" algn="l" defTabSz="51954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a-DK" sz="1600" dirty="0">
              <a:solidFill>
                <a:srgbClr val="FFFFFF"/>
              </a:solidFill>
              <a:latin typeface="Calibri"/>
            </a:endParaRPr>
          </a:p>
          <a:p>
            <a:pPr marL="285750" marR="0" lvl="0" indent="-285750" algn="l" defTabSz="51954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600" b="0" i="0" u="none" strike="noStrike" kern="1200" cap="none" spc="0" normalizeH="0" baseline="0" noProof="0" dirty="0">
                <a:ln>
                  <a:noFill/>
                </a:ln>
                <a:solidFill>
                  <a:srgbClr val="FFFFFF"/>
                </a:solidFill>
                <a:effectLst/>
                <a:uLnTx/>
                <a:uFillTx/>
                <a:latin typeface="Calibri"/>
                <a:ea typeface="+mn-ea"/>
                <a:cs typeface="+mn-cs"/>
              </a:rPr>
              <a:t>Du kan altid spørge </a:t>
            </a:r>
            <a:r>
              <a:rPr lang="da-DK" sz="1600" dirty="0">
                <a:solidFill>
                  <a:srgbClr val="FFFFFF"/>
                </a:solidFill>
                <a:latin typeface="Calibri"/>
              </a:rPr>
              <a:t>it</a:t>
            </a:r>
            <a:r>
              <a:rPr kumimoji="0" lang="da-DK" sz="1600" b="0" i="0" u="none" strike="noStrike" kern="1200" cap="none" spc="0" normalizeH="0" baseline="0" noProof="0" dirty="0">
                <a:ln>
                  <a:noFill/>
                </a:ln>
                <a:solidFill>
                  <a:srgbClr val="FFFFFF"/>
                </a:solidFill>
                <a:effectLst/>
                <a:uLnTx/>
                <a:uFillTx/>
                <a:latin typeface="Calibri"/>
                <a:ea typeface="+mn-ea"/>
                <a:cs typeface="+mn-cs"/>
              </a:rPr>
              <a:t>-afdelingen om hjælp, hvis du bliver i tvivl.</a:t>
            </a:r>
          </a:p>
        </p:txBody>
      </p:sp>
      <p:grpSp>
        <p:nvGrpSpPr>
          <p:cNvPr id="10" name="Gruppe 9">
            <a:extLst>
              <a:ext uri="{FF2B5EF4-FFF2-40B4-BE49-F238E27FC236}">
                <a16:creationId xmlns:a16="http://schemas.microsoft.com/office/drawing/2014/main" id="{434970FC-FBFC-4F6E-A20B-FA2A194D3C87}"/>
              </a:ext>
            </a:extLst>
          </p:cNvPr>
          <p:cNvGrpSpPr/>
          <p:nvPr/>
        </p:nvGrpSpPr>
        <p:grpSpPr>
          <a:xfrm>
            <a:off x="2316240" y="1857159"/>
            <a:ext cx="667653" cy="667652"/>
            <a:chOff x="3569307" y="1857159"/>
            <a:chExt cx="667653" cy="667652"/>
          </a:xfrm>
        </p:grpSpPr>
        <p:sp>
          <p:nvSpPr>
            <p:cNvPr id="8" name="Ellipse 7">
              <a:extLst>
                <a:ext uri="{FF2B5EF4-FFF2-40B4-BE49-F238E27FC236}">
                  <a16:creationId xmlns:a16="http://schemas.microsoft.com/office/drawing/2014/main" id="{8B7EF67A-18EA-47C5-9DB8-4AFC903E7FE6}"/>
                </a:ext>
              </a:extLst>
            </p:cNvPr>
            <p:cNvSpPr/>
            <p:nvPr/>
          </p:nvSpPr>
          <p:spPr>
            <a:xfrm>
              <a:off x="3569308" y="1857159"/>
              <a:ext cx="667652" cy="667652"/>
            </a:xfrm>
            <a:prstGeom prst="ellipse">
              <a:avLst/>
            </a:prstGeom>
            <a:solidFill>
              <a:srgbClr val="D600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marL="0" marR="0" lvl="0" indent="0" algn="ctr" defTabSz="519543" rtl="0" eaLnBrk="1" fontAlgn="auto" latinLnBrk="0" hangingPunct="1">
                <a:lnSpc>
                  <a:spcPct val="100000"/>
                </a:lnSpc>
                <a:spcBef>
                  <a:spcPts val="0"/>
                </a:spcBef>
                <a:spcAft>
                  <a:spcPts val="0"/>
                </a:spcAft>
                <a:buClrTx/>
                <a:buSzTx/>
                <a:buFontTx/>
                <a:buNone/>
                <a:tabLst/>
                <a:defRPr/>
              </a:pPr>
              <a:endParaRPr kumimoji="0" lang="da-DK" sz="1200" b="1" i="0" u="none" strike="noStrike" kern="1200" cap="none" spc="0" normalizeH="0" baseline="0" noProof="0" dirty="0" err="1">
                <a:ln>
                  <a:noFill/>
                </a:ln>
                <a:solidFill>
                  <a:srgbClr val="3D4242"/>
                </a:solidFill>
                <a:effectLst/>
                <a:uLnTx/>
                <a:uFillTx/>
                <a:latin typeface="Work Sans" charset="0"/>
                <a:ea typeface="Work Sans" charset="0"/>
                <a:cs typeface="Work Sans" charset="0"/>
              </a:endParaRPr>
            </a:p>
          </p:txBody>
        </p:sp>
        <p:pic>
          <p:nvPicPr>
            <p:cNvPr id="6" name="Billede 5" descr="Et billede, der indeholder ur&#10;&#10;Automatisk genereret beskrivelse">
              <a:extLst>
                <a:ext uri="{FF2B5EF4-FFF2-40B4-BE49-F238E27FC236}">
                  <a16:creationId xmlns:a16="http://schemas.microsoft.com/office/drawing/2014/main" id="{FD390B05-11BC-4E21-9699-63E54F49C3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9307" y="1857159"/>
              <a:ext cx="667652" cy="667652"/>
            </a:xfrm>
            <a:prstGeom prst="rect">
              <a:avLst/>
            </a:prstGeom>
          </p:spPr>
        </p:pic>
      </p:grpSp>
    </p:spTree>
    <p:extLst>
      <p:ext uri="{BB962C8B-B14F-4D97-AF65-F5344CB8AC3E}">
        <p14:creationId xmlns:p14="http://schemas.microsoft.com/office/powerpoint/2010/main" val="24441299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4892AE-B7AF-4A16-B1FE-37BE6721A44D}"/>
              </a:ext>
            </a:extLst>
          </p:cNvPr>
          <p:cNvSpPr>
            <a:spLocks noGrp="1"/>
          </p:cNvSpPr>
          <p:nvPr>
            <p:ph type="title"/>
          </p:nvPr>
        </p:nvSpPr>
        <p:spPr>
          <a:xfrm>
            <a:off x="491547" y="379810"/>
            <a:ext cx="5107852" cy="895897"/>
          </a:xfrm>
        </p:spPr>
        <p:txBody>
          <a:bodyPr/>
          <a:lstStyle/>
          <a:p>
            <a:r>
              <a:rPr lang="da-DK" sz="1785" b="0" dirty="0"/>
              <a:t>Spørgsmål 7:</a:t>
            </a:r>
            <a:r>
              <a:rPr lang="da-DK" sz="2800" dirty="0"/>
              <a:t/>
            </a:r>
            <a:br>
              <a:rPr lang="da-DK" sz="2800" dirty="0"/>
            </a:br>
            <a:r>
              <a:rPr lang="da-DK" dirty="0">
                <a:solidFill>
                  <a:srgbClr val="3F4CC2"/>
                </a:solidFill>
              </a:rPr>
              <a:t>Din computer opfører sig meget mærkeligt og der er flere filer, du pludselig ikke har adgang til eller som ser underlige ud</a:t>
            </a:r>
            <a:r>
              <a:rPr lang="da-DK" sz="2200" dirty="0">
                <a:solidFill>
                  <a:srgbClr val="3F4CC2"/>
                </a:solidFill>
              </a:rPr>
              <a:t/>
            </a:r>
            <a:br>
              <a:rPr lang="da-DK" sz="2200" dirty="0">
                <a:solidFill>
                  <a:srgbClr val="3F4CC2"/>
                </a:solidFill>
              </a:rPr>
            </a:br>
            <a:r>
              <a:rPr lang="da-DK" sz="2200" b="0" dirty="0">
                <a:solidFill>
                  <a:srgbClr val="3F4CC2"/>
                </a:solidFill>
              </a:rPr>
              <a:t>– hvad gør du? </a:t>
            </a:r>
            <a:r>
              <a:rPr lang="da-DK" dirty="0"/>
              <a:t/>
            </a:r>
            <a:br>
              <a:rPr lang="da-DK" dirty="0"/>
            </a:br>
            <a:endParaRPr lang="da-DK" sz="1800" b="0" dirty="0"/>
          </a:p>
        </p:txBody>
      </p:sp>
      <p:sp>
        <p:nvSpPr>
          <p:cNvPr id="51" name="Rektangel 50">
            <a:extLst>
              <a:ext uri="{FF2B5EF4-FFF2-40B4-BE49-F238E27FC236}">
                <a16:creationId xmlns:a16="http://schemas.microsoft.com/office/drawing/2014/main" id="{0E6AE890-05A7-40BA-986D-FA85D30D52C3}"/>
              </a:ext>
            </a:extLst>
          </p:cNvPr>
          <p:cNvSpPr/>
          <p:nvPr/>
        </p:nvSpPr>
        <p:spPr>
          <a:xfrm>
            <a:off x="6035040" y="2178163"/>
            <a:ext cx="4357983" cy="81913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247" tIns="64247" rIns="64247" bIns="64247" numCol="1" spcCol="0" rtlCol="0" fromWordArt="0" anchor="ctr" anchorCtr="0" forceAA="0" compatLnSpc="1">
            <a:prstTxWarp prst="textNoShape">
              <a:avLst/>
            </a:prstTxWarp>
            <a:noAutofit/>
          </a:bodyPr>
          <a:lstStyle/>
          <a:p>
            <a:pPr defTabSz="519497">
              <a:defRPr/>
            </a:pPr>
            <a:endParaRPr lang="da-DK" sz="1600" dirty="0">
              <a:solidFill>
                <a:srgbClr val="3F4CC2"/>
              </a:solidFill>
              <a:ea typeface="Work Sans" charset="0"/>
              <a:cs typeface="Work Sans" charset="0"/>
            </a:endParaRPr>
          </a:p>
        </p:txBody>
      </p:sp>
      <p:sp>
        <p:nvSpPr>
          <p:cNvPr id="88" name="Rektangel 87">
            <a:extLst>
              <a:ext uri="{FF2B5EF4-FFF2-40B4-BE49-F238E27FC236}">
                <a16:creationId xmlns:a16="http://schemas.microsoft.com/office/drawing/2014/main" id="{F04425CB-D8FE-4B4C-85D7-7FD1C0FF087C}"/>
              </a:ext>
            </a:extLst>
          </p:cNvPr>
          <p:cNvSpPr/>
          <p:nvPr/>
        </p:nvSpPr>
        <p:spPr>
          <a:xfrm>
            <a:off x="5902037" y="3275579"/>
            <a:ext cx="4490986" cy="81913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247" tIns="64247" rIns="64247" bIns="64247" numCol="1" spcCol="0" rtlCol="0" fromWordArt="0" anchor="ctr" anchorCtr="0" forceAA="0" compatLnSpc="1">
            <a:prstTxWarp prst="textNoShape">
              <a:avLst/>
            </a:prstTxWarp>
            <a:noAutofit/>
          </a:bodyPr>
          <a:lstStyle/>
          <a:p>
            <a:pPr defTabSz="519497">
              <a:defRPr/>
            </a:pPr>
            <a:r>
              <a:rPr lang="da-DK" sz="1600" dirty="0">
                <a:solidFill>
                  <a:srgbClr val="3F4CC2"/>
                </a:solidFill>
              </a:rPr>
              <a:t>2</a:t>
            </a:r>
          </a:p>
        </p:txBody>
      </p:sp>
      <p:sp>
        <p:nvSpPr>
          <p:cNvPr id="90" name="Rektangel 89">
            <a:extLst>
              <a:ext uri="{FF2B5EF4-FFF2-40B4-BE49-F238E27FC236}">
                <a16:creationId xmlns:a16="http://schemas.microsoft.com/office/drawing/2014/main" id="{5B485365-AF27-2746-BDE2-6B871C127FCF}"/>
              </a:ext>
            </a:extLst>
          </p:cNvPr>
          <p:cNvSpPr/>
          <p:nvPr/>
        </p:nvSpPr>
        <p:spPr>
          <a:xfrm>
            <a:off x="5793355" y="4364100"/>
            <a:ext cx="4599668" cy="81913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247" tIns="64247" rIns="64247" bIns="64247" numCol="1" spcCol="0" rtlCol="0" fromWordArt="0" anchor="ctr" anchorCtr="0" forceAA="0" compatLnSpc="1">
            <a:prstTxWarp prst="textNoShape">
              <a:avLst/>
            </a:prstTxWarp>
            <a:noAutofit/>
          </a:bodyPr>
          <a:lstStyle/>
          <a:p>
            <a:pPr defTabSz="519497">
              <a:defRPr/>
            </a:pPr>
            <a:endParaRPr lang="da-DK" sz="1600" dirty="0">
              <a:solidFill>
                <a:srgbClr val="3F4CC2"/>
              </a:solidFill>
            </a:endParaRPr>
          </a:p>
        </p:txBody>
      </p:sp>
      <p:sp>
        <p:nvSpPr>
          <p:cNvPr id="9" name="Ellipse 8">
            <a:extLst>
              <a:ext uri="{FF2B5EF4-FFF2-40B4-BE49-F238E27FC236}">
                <a16:creationId xmlns:a16="http://schemas.microsoft.com/office/drawing/2014/main" id="{B8DAD1E1-1F76-4C8E-B2C7-5F4DD93B4E8D}"/>
              </a:ext>
            </a:extLst>
          </p:cNvPr>
          <p:cNvSpPr/>
          <p:nvPr/>
        </p:nvSpPr>
        <p:spPr>
          <a:xfrm>
            <a:off x="5599399" y="2178163"/>
            <a:ext cx="819135" cy="819135"/>
          </a:xfrm>
          <a:prstGeom prst="ellipse">
            <a:avLst/>
          </a:prstGeom>
          <a:solidFill>
            <a:srgbClr val="3F4CC2"/>
          </a:solidFill>
          <a:ln w="38100">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endParaRPr lang="da-DK" sz="1200" b="1" dirty="0" err="1">
              <a:solidFill>
                <a:schemeClr val="tx2"/>
              </a:solidFill>
              <a:latin typeface="Work Sans" charset="0"/>
              <a:ea typeface="Work Sans" charset="0"/>
              <a:cs typeface="Work Sans" charset="0"/>
            </a:endParaRPr>
          </a:p>
        </p:txBody>
      </p:sp>
      <p:sp>
        <p:nvSpPr>
          <p:cNvPr id="7" name="Tekstfelt 6">
            <a:extLst>
              <a:ext uri="{FF2B5EF4-FFF2-40B4-BE49-F238E27FC236}">
                <a16:creationId xmlns:a16="http://schemas.microsoft.com/office/drawing/2014/main" id="{853D3E3D-42D5-4676-9620-F5BB81F4F385}"/>
              </a:ext>
            </a:extLst>
          </p:cNvPr>
          <p:cNvSpPr txBox="1"/>
          <p:nvPr/>
        </p:nvSpPr>
        <p:spPr>
          <a:xfrm>
            <a:off x="5797294" y="2196785"/>
            <a:ext cx="416781" cy="738664"/>
          </a:xfrm>
          <a:prstGeom prst="rect">
            <a:avLst/>
          </a:prstGeom>
          <a:noFill/>
        </p:spPr>
        <p:txBody>
          <a:bodyPr wrap="none" lIns="0" tIns="0" rIns="0" bIns="0" rtlCol="0">
            <a:spAutoFit/>
          </a:bodyPr>
          <a:lstStyle/>
          <a:p>
            <a:r>
              <a:rPr lang="da-DK" sz="4800" b="1" dirty="0">
                <a:solidFill>
                  <a:schemeClr val="bg1"/>
                </a:solidFill>
                <a:latin typeface="Work Sans" panose="00000500000000000000" pitchFamily="2" charset="0"/>
                <a:ea typeface="Calibri" charset="0"/>
                <a:cs typeface="Calibri" charset="0"/>
              </a:rPr>
              <a:t>A</a:t>
            </a:r>
          </a:p>
        </p:txBody>
      </p:sp>
      <p:sp>
        <p:nvSpPr>
          <p:cNvPr id="99" name="Ellipse 98">
            <a:extLst>
              <a:ext uri="{FF2B5EF4-FFF2-40B4-BE49-F238E27FC236}">
                <a16:creationId xmlns:a16="http://schemas.microsoft.com/office/drawing/2014/main" id="{B25A77B8-98AE-4CD1-8827-F913F5BF87F1}"/>
              </a:ext>
            </a:extLst>
          </p:cNvPr>
          <p:cNvSpPr/>
          <p:nvPr/>
        </p:nvSpPr>
        <p:spPr>
          <a:xfrm>
            <a:off x="5586993" y="3273891"/>
            <a:ext cx="819135" cy="819135"/>
          </a:xfrm>
          <a:prstGeom prst="ellipse">
            <a:avLst/>
          </a:prstGeom>
          <a:solidFill>
            <a:srgbClr val="3F4CC2"/>
          </a:solidFill>
          <a:ln w="38100">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endParaRPr lang="da-DK" sz="1200" b="1" dirty="0" err="1">
              <a:solidFill>
                <a:schemeClr val="tx2"/>
              </a:solidFill>
              <a:latin typeface="Work Sans" charset="0"/>
              <a:ea typeface="Work Sans" charset="0"/>
              <a:cs typeface="Work Sans" charset="0"/>
            </a:endParaRPr>
          </a:p>
        </p:txBody>
      </p:sp>
      <p:sp>
        <p:nvSpPr>
          <p:cNvPr id="100" name="Tekstfelt 99">
            <a:extLst>
              <a:ext uri="{FF2B5EF4-FFF2-40B4-BE49-F238E27FC236}">
                <a16:creationId xmlns:a16="http://schemas.microsoft.com/office/drawing/2014/main" id="{E5A2EF90-2CB9-45C2-B9C5-DB268CF2F01C}"/>
              </a:ext>
            </a:extLst>
          </p:cNvPr>
          <p:cNvSpPr txBox="1"/>
          <p:nvPr/>
        </p:nvSpPr>
        <p:spPr>
          <a:xfrm>
            <a:off x="5784888" y="3311367"/>
            <a:ext cx="421590" cy="738664"/>
          </a:xfrm>
          <a:prstGeom prst="rect">
            <a:avLst/>
          </a:prstGeom>
          <a:noFill/>
        </p:spPr>
        <p:txBody>
          <a:bodyPr wrap="none" lIns="0" tIns="0" rIns="0" bIns="0" rtlCol="0">
            <a:spAutoFit/>
          </a:bodyPr>
          <a:lstStyle/>
          <a:p>
            <a:r>
              <a:rPr lang="da-DK" sz="4800" b="1" dirty="0">
                <a:solidFill>
                  <a:schemeClr val="bg1"/>
                </a:solidFill>
                <a:latin typeface="Work Sans" panose="00000500000000000000" pitchFamily="2" charset="0"/>
                <a:ea typeface="Calibri" charset="0"/>
                <a:cs typeface="Calibri" charset="0"/>
              </a:rPr>
              <a:t>B</a:t>
            </a:r>
          </a:p>
        </p:txBody>
      </p:sp>
      <p:sp>
        <p:nvSpPr>
          <p:cNvPr id="101" name="Ellipse 100">
            <a:extLst>
              <a:ext uri="{FF2B5EF4-FFF2-40B4-BE49-F238E27FC236}">
                <a16:creationId xmlns:a16="http://schemas.microsoft.com/office/drawing/2014/main" id="{4E3612FC-C405-45F7-9ACF-8F851C1D5B8C}"/>
              </a:ext>
            </a:extLst>
          </p:cNvPr>
          <p:cNvSpPr/>
          <p:nvPr/>
        </p:nvSpPr>
        <p:spPr>
          <a:xfrm>
            <a:off x="5599399" y="4364100"/>
            <a:ext cx="819135" cy="819135"/>
          </a:xfrm>
          <a:prstGeom prst="ellipse">
            <a:avLst/>
          </a:prstGeom>
          <a:solidFill>
            <a:srgbClr val="3F4CC2"/>
          </a:solidFill>
          <a:ln w="38100">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endParaRPr lang="da-DK" sz="1200" b="1" dirty="0" err="1">
              <a:solidFill>
                <a:schemeClr val="tx2"/>
              </a:solidFill>
              <a:latin typeface="Work Sans" charset="0"/>
              <a:ea typeface="Work Sans" charset="0"/>
              <a:cs typeface="Work Sans" charset="0"/>
            </a:endParaRPr>
          </a:p>
        </p:txBody>
      </p:sp>
      <p:sp>
        <p:nvSpPr>
          <p:cNvPr id="103" name="Tekstfelt 102">
            <a:extLst>
              <a:ext uri="{FF2B5EF4-FFF2-40B4-BE49-F238E27FC236}">
                <a16:creationId xmlns:a16="http://schemas.microsoft.com/office/drawing/2014/main" id="{6406A9E3-FC11-4967-891D-EB342A73AA7C}"/>
              </a:ext>
            </a:extLst>
          </p:cNvPr>
          <p:cNvSpPr txBox="1"/>
          <p:nvPr/>
        </p:nvSpPr>
        <p:spPr>
          <a:xfrm>
            <a:off x="5797294" y="4404335"/>
            <a:ext cx="416781" cy="738664"/>
          </a:xfrm>
          <a:prstGeom prst="rect">
            <a:avLst/>
          </a:prstGeom>
          <a:noFill/>
        </p:spPr>
        <p:txBody>
          <a:bodyPr wrap="none" lIns="0" tIns="0" rIns="0" bIns="0" rtlCol="0">
            <a:spAutoFit/>
          </a:bodyPr>
          <a:lstStyle/>
          <a:p>
            <a:r>
              <a:rPr lang="da-DK" sz="4800" b="1" dirty="0">
                <a:solidFill>
                  <a:schemeClr val="bg1"/>
                </a:solidFill>
                <a:latin typeface="Work Sans" panose="00000500000000000000" pitchFamily="2" charset="0"/>
                <a:ea typeface="Calibri" charset="0"/>
                <a:cs typeface="Calibri" charset="0"/>
              </a:rPr>
              <a:t>C</a:t>
            </a:r>
          </a:p>
        </p:txBody>
      </p:sp>
      <p:sp>
        <p:nvSpPr>
          <p:cNvPr id="11" name="Rektangel 10">
            <a:extLst>
              <a:ext uri="{FF2B5EF4-FFF2-40B4-BE49-F238E27FC236}">
                <a16:creationId xmlns:a16="http://schemas.microsoft.com/office/drawing/2014/main" id="{4432E95E-25DA-451B-9E88-3C5DA8C37A8D}"/>
              </a:ext>
            </a:extLst>
          </p:cNvPr>
          <p:cNvSpPr/>
          <p:nvPr/>
        </p:nvSpPr>
        <p:spPr>
          <a:xfrm>
            <a:off x="6526664" y="4512057"/>
            <a:ext cx="2954874" cy="523220"/>
          </a:xfrm>
          <a:prstGeom prst="rect">
            <a:avLst/>
          </a:prstGeom>
        </p:spPr>
        <p:txBody>
          <a:bodyPr wrap="square">
            <a:spAutoFit/>
          </a:bodyPr>
          <a:lstStyle/>
          <a:p>
            <a:pPr defTabSz="519497">
              <a:defRPr/>
            </a:pPr>
            <a:r>
              <a:rPr lang="da-DK" sz="1400" dirty="0">
                <a:solidFill>
                  <a:srgbClr val="3F4CC2"/>
                </a:solidFill>
                <a:ea typeface="Work Sans" charset="0"/>
                <a:cs typeface="Work Sans" charset="0"/>
              </a:rPr>
              <a:t>Lukker computeren ned og ringer til it-afdelingen.</a:t>
            </a:r>
          </a:p>
        </p:txBody>
      </p:sp>
      <p:sp>
        <p:nvSpPr>
          <p:cNvPr id="15" name="Rektangel 14">
            <a:extLst>
              <a:ext uri="{FF2B5EF4-FFF2-40B4-BE49-F238E27FC236}">
                <a16:creationId xmlns:a16="http://schemas.microsoft.com/office/drawing/2014/main" id="{23479C34-7819-476F-8C5C-280C2848F358}"/>
              </a:ext>
            </a:extLst>
          </p:cNvPr>
          <p:cNvSpPr/>
          <p:nvPr/>
        </p:nvSpPr>
        <p:spPr>
          <a:xfrm>
            <a:off x="6526665" y="2326120"/>
            <a:ext cx="3275708" cy="523220"/>
          </a:xfrm>
          <a:prstGeom prst="rect">
            <a:avLst/>
          </a:prstGeom>
        </p:spPr>
        <p:txBody>
          <a:bodyPr wrap="square">
            <a:spAutoFit/>
          </a:bodyPr>
          <a:lstStyle/>
          <a:p>
            <a:pPr defTabSz="519497">
              <a:defRPr/>
            </a:pPr>
            <a:r>
              <a:rPr lang="da-DK" sz="1400" dirty="0">
                <a:solidFill>
                  <a:srgbClr val="3F4CC2"/>
                </a:solidFill>
              </a:rPr>
              <a:t>Slukker og tænder computeren for at prøve at løse problemet.</a:t>
            </a:r>
          </a:p>
        </p:txBody>
      </p:sp>
      <p:sp>
        <p:nvSpPr>
          <p:cNvPr id="28" name="Rektangel 27">
            <a:extLst>
              <a:ext uri="{FF2B5EF4-FFF2-40B4-BE49-F238E27FC236}">
                <a16:creationId xmlns:a16="http://schemas.microsoft.com/office/drawing/2014/main" id="{F0E3E0BD-354D-4994-9107-C1A0346101A7}"/>
              </a:ext>
            </a:extLst>
          </p:cNvPr>
          <p:cNvSpPr/>
          <p:nvPr/>
        </p:nvSpPr>
        <p:spPr>
          <a:xfrm>
            <a:off x="6538931" y="3419089"/>
            <a:ext cx="3358602" cy="738664"/>
          </a:xfrm>
          <a:prstGeom prst="rect">
            <a:avLst/>
          </a:prstGeom>
        </p:spPr>
        <p:txBody>
          <a:bodyPr wrap="square">
            <a:spAutoFit/>
          </a:bodyPr>
          <a:lstStyle/>
          <a:p>
            <a:pPr defTabSz="519497">
              <a:defRPr/>
            </a:pPr>
            <a:r>
              <a:rPr lang="da-DK" sz="1400" dirty="0">
                <a:solidFill>
                  <a:srgbClr val="3F4CC2"/>
                </a:solidFill>
                <a:ea typeface="Work Sans" charset="0"/>
                <a:cs typeface="Work Sans" charset="0"/>
              </a:rPr>
              <a:t>Sender en mail til it-afdelingen om, hvordan jeg skal forholde mig, og fortsætter arbejdet.</a:t>
            </a:r>
          </a:p>
        </p:txBody>
      </p:sp>
      <p:pic>
        <p:nvPicPr>
          <p:cNvPr id="42" name="Picture 4" descr="Gratis lagerfoto af arbejde, arbejder, bærbar computer">
            <a:extLst>
              <a:ext uri="{FF2B5EF4-FFF2-40B4-BE49-F238E27FC236}">
                <a16:creationId xmlns:a16="http://schemas.microsoft.com/office/drawing/2014/main" id="{831E3A53-3E19-C64A-B9D5-FBF14B2D041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6299"/>
          <a:stretch/>
        </p:blipFill>
        <p:spPr bwMode="auto">
          <a:xfrm>
            <a:off x="495528" y="2178164"/>
            <a:ext cx="4811005" cy="3005071"/>
          </a:xfrm>
          <a:prstGeom prst="rect">
            <a:avLst/>
          </a:prstGeom>
          <a:noFill/>
          <a:extLst>
            <a:ext uri="{909E8E84-426E-40DD-AFC4-6F175D3DCCD1}">
              <a14:hiddenFill xmlns:a14="http://schemas.microsoft.com/office/drawing/2010/main">
                <a:solidFill>
                  <a:srgbClr val="FFFFFF"/>
                </a:solidFill>
              </a14:hiddenFill>
            </a:ext>
          </a:extLst>
        </p:spPr>
      </p:pic>
      <p:sp>
        <p:nvSpPr>
          <p:cNvPr id="29" name="Rektangel 28">
            <a:extLst>
              <a:ext uri="{FF2B5EF4-FFF2-40B4-BE49-F238E27FC236}">
                <a16:creationId xmlns:a16="http://schemas.microsoft.com/office/drawing/2014/main" id="{C84F59A5-AA2E-4E35-98BE-099CF2CC1193}"/>
              </a:ext>
            </a:extLst>
          </p:cNvPr>
          <p:cNvSpPr/>
          <p:nvPr/>
        </p:nvSpPr>
        <p:spPr>
          <a:xfrm>
            <a:off x="5686537"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30" name="Rektangel 29">
            <a:extLst>
              <a:ext uri="{FF2B5EF4-FFF2-40B4-BE49-F238E27FC236}">
                <a16:creationId xmlns:a16="http://schemas.microsoft.com/office/drawing/2014/main" id="{D76918F0-343B-4853-B498-F1A2FDB700F2}"/>
              </a:ext>
            </a:extLst>
          </p:cNvPr>
          <p:cNvSpPr/>
          <p:nvPr/>
        </p:nvSpPr>
        <p:spPr>
          <a:xfrm>
            <a:off x="6319549"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31" name="Rektangel 30">
            <a:extLst>
              <a:ext uri="{FF2B5EF4-FFF2-40B4-BE49-F238E27FC236}">
                <a16:creationId xmlns:a16="http://schemas.microsoft.com/office/drawing/2014/main" id="{9D036E50-08C3-41F0-BEA7-2E4A5E75B579}"/>
              </a:ext>
            </a:extLst>
          </p:cNvPr>
          <p:cNvSpPr/>
          <p:nvPr/>
        </p:nvSpPr>
        <p:spPr>
          <a:xfrm>
            <a:off x="6952561"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32" name="Rektangel 31">
            <a:extLst>
              <a:ext uri="{FF2B5EF4-FFF2-40B4-BE49-F238E27FC236}">
                <a16:creationId xmlns:a16="http://schemas.microsoft.com/office/drawing/2014/main" id="{F6330DD9-F1F4-4634-BB3E-69E5A5FD8281}"/>
              </a:ext>
            </a:extLst>
          </p:cNvPr>
          <p:cNvSpPr/>
          <p:nvPr/>
        </p:nvSpPr>
        <p:spPr>
          <a:xfrm>
            <a:off x="7585573" y="486404"/>
            <a:ext cx="273045" cy="136538"/>
          </a:xfrm>
          <a:prstGeom prst="rect">
            <a:avLst/>
          </a:prstGeom>
          <a:solidFill>
            <a:srgbClr val="D600BA"/>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33" name="Rektangel 32">
            <a:extLst>
              <a:ext uri="{FF2B5EF4-FFF2-40B4-BE49-F238E27FC236}">
                <a16:creationId xmlns:a16="http://schemas.microsoft.com/office/drawing/2014/main" id="{BD1B00CC-93B9-4F8E-B825-35FA9FD3A693}"/>
              </a:ext>
            </a:extLst>
          </p:cNvPr>
          <p:cNvSpPr/>
          <p:nvPr/>
        </p:nvSpPr>
        <p:spPr>
          <a:xfrm>
            <a:off x="8218585" y="486404"/>
            <a:ext cx="273045" cy="136538"/>
          </a:xfrm>
          <a:prstGeom prst="rect">
            <a:avLst/>
          </a:prstGeom>
          <a:solidFill>
            <a:schemeClr val="bg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34" name="Rektangel 33">
            <a:extLst>
              <a:ext uri="{FF2B5EF4-FFF2-40B4-BE49-F238E27FC236}">
                <a16:creationId xmlns:a16="http://schemas.microsoft.com/office/drawing/2014/main" id="{E1EED930-6767-466A-A6A0-202236C70D3F}"/>
              </a:ext>
            </a:extLst>
          </p:cNvPr>
          <p:cNvSpPr/>
          <p:nvPr/>
        </p:nvSpPr>
        <p:spPr>
          <a:xfrm>
            <a:off x="6003043"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35" name="Rektangel 34">
            <a:extLst>
              <a:ext uri="{FF2B5EF4-FFF2-40B4-BE49-F238E27FC236}">
                <a16:creationId xmlns:a16="http://schemas.microsoft.com/office/drawing/2014/main" id="{ECA53479-10AA-4AAA-8575-6CF6E0AE572D}"/>
              </a:ext>
            </a:extLst>
          </p:cNvPr>
          <p:cNvSpPr/>
          <p:nvPr/>
        </p:nvSpPr>
        <p:spPr>
          <a:xfrm>
            <a:off x="6636055"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36" name="Rektangel 35">
            <a:extLst>
              <a:ext uri="{FF2B5EF4-FFF2-40B4-BE49-F238E27FC236}">
                <a16:creationId xmlns:a16="http://schemas.microsoft.com/office/drawing/2014/main" id="{449A3D7B-1301-4C46-BDE6-B49F5579F04B}"/>
              </a:ext>
            </a:extLst>
          </p:cNvPr>
          <p:cNvSpPr/>
          <p:nvPr/>
        </p:nvSpPr>
        <p:spPr>
          <a:xfrm>
            <a:off x="7269067"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37" name="Rektangel 36">
            <a:extLst>
              <a:ext uri="{FF2B5EF4-FFF2-40B4-BE49-F238E27FC236}">
                <a16:creationId xmlns:a16="http://schemas.microsoft.com/office/drawing/2014/main" id="{5734298C-1124-44B6-A137-8940976B79DA}"/>
              </a:ext>
            </a:extLst>
          </p:cNvPr>
          <p:cNvSpPr/>
          <p:nvPr/>
        </p:nvSpPr>
        <p:spPr>
          <a:xfrm>
            <a:off x="7902079" y="486404"/>
            <a:ext cx="273045" cy="136538"/>
          </a:xfrm>
          <a:prstGeom prst="rect">
            <a:avLst/>
          </a:prstGeom>
          <a:solidFill>
            <a:schemeClr val="bg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38" name="Rektangel 37">
            <a:extLst>
              <a:ext uri="{FF2B5EF4-FFF2-40B4-BE49-F238E27FC236}">
                <a16:creationId xmlns:a16="http://schemas.microsoft.com/office/drawing/2014/main" id="{DB7FDAB1-5773-4270-851E-FBD8BAB9E60E}"/>
              </a:ext>
            </a:extLst>
          </p:cNvPr>
          <p:cNvSpPr/>
          <p:nvPr/>
        </p:nvSpPr>
        <p:spPr>
          <a:xfrm>
            <a:off x="8535091" y="486404"/>
            <a:ext cx="273045" cy="136538"/>
          </a:xfrm>
          <a:prstGeom prst="rect">
            <a:avLst/>
          </a:prstGeom>
          <a:solidFill>
            <a:schemeClr val="bg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39" name="Rektangel 38">
            <a:extLst>
              <a:ext uri="{FF2B5EF4-FFF2-40B4-BE49-F238E27FC236}">
                <a16:creationId xmlns:a16="http://schemas.microsoft.com/office/drawing/2014/main" id="{06B3B2B3-00F3-4488-AA62-BB4CF3EB9CF9}"/>
              </a:ext>
            </a:extLst>
          </p:cNvPr>
          <p:cNvSpPr/>
          <p:nvPr/>
        </p:nvSpPr>
        <p:spPr>
          <a:xfrm>
            <a:off x="8851597" y="486404"/>
            <a:ext cx="273045" cy="136538"/>
          </a:xfrm>
          <a:prstGeom prst="rect">
            <a:avLst/>
          </a:prstGeom>
          <a:solidFill>
            <a:schemeClr val="bg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40" name="Rektangel 39">
            <a:extLst>
              <a:ext uri="{FF2B5EF4-FFF2-40B4-BE49-F238E27FC236}">
                <a16:creationId xmlns:a16="http://schemas.microsoft.com/office/drawing/2014/main" id="{780BA6D7-6CF5-4A4C-ABBE-A2766F771816}"/>
              </a:ext>
            </a:extLst>
          </p:cNvPr>
          <p:cNvSpPr/>
          <p:nvPr/>
        </p:nvSpPr>
        <p:spPr>
          <a:xfrm>
            <a:off x="9168103" y="486404"/>
            <a:ext cx="273045" cy="136538"/>
          </a:xfrm>
          <a:prstGeom prst="rect">
            <a:avLst/>
          </a:prstGeom>
          <a:solidFill>
            <a:schemeClr val="bg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56" name="Rektangel 55">
            <a:extLst>
              <a:ext uri="{FF2B5EF4-FFF2-40B4-BE49-F238E27FC236}">
                <a16:creationId xmlns:a16="http://schemas.microsoft.com/office/drawing/2014/main" id="{C88DA32C-29E1-4B09-ACCE-D334B448167D}"/>
              </a:ext>
            </a:extLst>
          </p:cNvPr>
          <p:cNvSpPr/>
          <p:nvPr/>
        </p:nvSpPr>
        <p:spPr>
          <a:xfrm>
            <a:off x="9484605" y="486404"/>
            <a:ext cx="273045" cy="136538"/>
          </a:xfrm>
          <a:prstGeom prst="rect">
            <a:avLst/>
          </a:prstGeom>
          <a:solidFill>
            <a:schemeClr val="bg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57" name="Rektangel 56">
            <a:extLst>
              <a:ext uri="{FF2B5EF4-FFF2-40B4-BE49-F238E27FC236}">
                <a16:creationId xmlns:a16="http://schemas.microsoft.com/office/drawing/2014/main" id="{865A600A-9B9C-43DE-B494-4C18C1696D85}"/>
              </a:ext>
            </a:extLst>
          </p:cNvPr>
          <p:cNvSpPr/>
          <p:nvPr/>
        </p:nvSpPr>
        <p:spPr>
          <a:xfrm>
            <a:off x="9801107" y="486404"/>
            <a:ext cx="273045" cy="136538"/>
          </a:xfrm>
          <a:prstGeom prst="rect">
            <a:avLst/>
          </a:prstGeom>
          <a:solidFill>
            <a:schemeClr val="bg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58" name="Rektangel 57">
            <a:extLst>
              <a:ext uri="{FF2B5EF4-FFF2-40B4-BE49-F238E27FC236}">
                <a16:creationId xmlns:a16="http://schemas.microsoft.com/office/drawing/2014/main" id="{59A0EE9A-0E89-4536-A021-E1BBBD0E6D0E}"/>
              </a:ext>
            </a:extLst>
          </p:cNvPr>
          <p:cNvSpPr/>
          <p:nvPr/>
        </p:nvSpPr>
        <p:spPr>
          <a:xfrm>
            <a:off x="10116553" y="486404"/>
            <a:ext cx="273045" cy="136538"/>
          </a:xfrm>
          <a:prstGeom prst="rect">
            <a:avLst/>
          </a:prstGeom>
          <a:solidFill>
            <a:schemeClr val="bg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Tree>
    <p:extLst>
      <p:ext uri="{BB962C8B-B14F-4D97-AF65-F5344CB8AC3E}">
        <p14:creationId xmlns:p14="http://schemas.microsoft.com/office/powerpoint/2010/main" val="5424400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3F4CC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4892AE-B7AF-4A16-B1FE-37BE6721A44D}"/>
              </a:ext>
            </a:extLst>
          </p:cNvPr>
          <p:cNvSpPr>
            <a:spLocks noGrp="1"/>
          </p:cNvSpPr>
          <p:nvPr>
            <p:ph type="title"/>
          </p:nvPr>
        </p:nvSpPr>
        <p:spPr>
          <a:xfrm>
            <a:off x="491546" y="379810"/>
            <a:ext cx="7103054" cy="895897"/>
          </a:xfrm>
        </p:spPr>
        <p:txBody>
          <a:bodyPr/>
          <a:lstStyle/>
          <a:p>
            <a:r>
              <a:rPr lang="da-DK" sz="1400" b="0" dirty="0">
                <a:solidFill>
                  <a:schemeClr val="bg1"/>
                </a:solidFill>
              </a:rPr>
              <a:t>Spørgsmål 7:</a:t>
            </a:r>
            <a:r>
              <a:rPr lang="da-DK" dirty="0">
                <a:solidFill>
                  <a:schemeClr val="bg1"/>
                </a:solidFill>
              </a:rPr>
              <a:t/>
            </a:r>
            <a:br>
              <a:rPr lang="da-DK" dirty="0">
                <a:solidFill>
                  <a:schemeClr val="bg1"/>
                </a:solidFill>
              </a:rPr>
            </a:br>
            <a:r>
              <a:rPr lang="da-DK" sz="1800" dirty="0">
                <a:solidFill>
                  <a:schemeClr val="bg1"/>
                </a:solidFill>
              </a:rPr>
              <a:t>Din computer opfører sig meget mærkeligt og der er flere filer, du pludselig ikke har adgang til eller som ser underlige ud </a:t>
            </a:r>
            <a:r>
              <a:rPr lang="da-DK" sz="1800" b="0" dirty="0">
                <a:solidFill>
                  <a:schemeClr val="bg1"/>
                </a:solidFill>
              </a:rPr>
              <a:t>– hvad gør du? </a:t>
            </a:r>
            <a:r>
              <a:rPr lang="da-DK" sz="1800" dirty="0">
                <a:solidFill>
                  <a:schemeClr val="bg1"/>
                </a:solidFill>
              </a:rPr>
              <a:t/>
            </a:r>
            <a:br>
              <a:rPr lang="da-DK" sz="1800" dirty="0">
                <a:solidFill>
                  <a:schemeClr val="bg1"/>
                </a:solidFill>
              </a:rPr>
            </a:br>
            <a:endParaRPr lang="da-DK" sz="1800" b="0" dirty="0">
              <a:solidFill>
                <a:schemeClr val="bg1"/>
              </a:solidFill>
            </a:endParaRPr>
          </a:p>
        </p:txBody>
      </p:sp>
      <p:sp>
        <p:nvSpPr>
          <p:cNvPr id="99" name="Ellipse 98">
            <a:extLst>
              <a:ext uri="{FF2B5EF4-FFF2-40B4-BE49-F238E27FC236}">
                <a16:creationId xmlns:a16="http://schemas.microsoft.com/office/drawing/2014/main" id="{B25A77B8-98AE-4CD1-8827-F913F5BF87F1}"/>
              </a:ext>
            </a:extLst>
          </p:cNvPr>
          <p:cNvSpPr/>
          <p:nvPr/>
        </p:nvSpPr>
        <p:spPr>
          <a:xfrm>
            <a:off x="451719" y="1951736"/>
            <a:ext cx="2740214" cy="2740214"/>
          </a:xfrm>
          <a:prstGeom prst="ellipse">
            <a:avLst/>
          </a:prstGeom>
          <a:solidFill>
            <a:srgbClr val="3F4CC2"/>
          </a:solidFill>
          <a:ln w="793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marL="0" marR="0" lvl="0" indent="0" algn="ctr" defTabSz="519543" rtl="0" eaLnBrk="1" fontAlgn="auto" latinLnBrk="0" hangingPunct="1">
              <a:lnSpc>
                <a:spcPct val="100000"/>
              </a:lnSpc>
              <a:spcBef>
                <a:spcPts val="0"/>
              </a:spcBef>
              <a:spcAft>
                <a:spcPts val="0"/>
              </a:spcAft>
              <a:buClrTx/>
              <a:buSzTx/>
              <a:buFontTx/>
              <a:buNone/>
              <a:tabLst/>
              <a:defRPr/>
            </a:pPr>
            <a:r>
              <a:rPr lang="da-DK" sz="13800" b="1" dirty="0">
                <a:solidFill>
                  <a:srgbClr val="FFFFFF"/>
                </a:solidFill>
                <a:latin typeface="Arial" panose="020B0604020202020204" pitchFamily="34" charset="0"/>
                <a:ea typeface="Calibri" charset="0"/>
                <a:cs typeface="Arial" panose="020B0604020202020204" pitchFamily="34" charset="0"/>
              </a:rPr>
              <a:t>C</a:t>
            </a:r>
            <a:endParaRPr kumimoji="0" lang="da-DK" sz="13800" b="1" i="0" u="none" strike="noStrike" kern="1200" cap="none" spc="0" normalizeH="0" baseline="0" noProof="0" dirty="0">
              <a:ln>
                <a:noFill/>
              </a:ln>
              <a:solidFill>
                <a:srgbClr val="FFFFFF"/>
              </a:solidFill>
              <a:effectLst/>
              <a:uLnTx/>
              <a:uFillTx/>
              <a:latin typeface="Arial" panose="020B0604020202020204" pitchFamily="34" charset="0"/>
              <a:ea typeface="Calibri" charset="0"/>
              <a:cs typeface="Arial" panose="020B0604020202020204" pitchFamily="34" charset="0"/>
            </a:endParaRPr>
          </a:p>
        </p:txBody>
      </p:sp>
      <p:sp>
        <p:nvSpPr>
          <p:cNvPr id="13" name="Rektangel 12">
            <a:extLst>
              <a:ext uri="{FF2B5EF4-FFF2-40B4-BE49-F238E27FC236}">
                <a16:creationId xmlns:a16="http://schemas.microsoft.com/office/drawing/2014/main" id="{9D0FECF7-CE07-4B07-8125-E038A1CAAB66}"/>
              </a:ext>
            </a:extLst>
          </p:cNvPr>
          <p:cNvSpPr/>
          <p:nvPr/>
        </p:nvSpPr>
        <p:spPr>
          <a:xfrm>
            <a:off x="3569307" y="2163849"/>
            <a:ext cx="6632498" cy="3170099"/>
          </a:xfrm>
          <a:prstGeom prst="rect">
            <a:avLst/>
          </a:prstGeom>
        </p:spPr>
        <p:txBody>
          <a:bodyPr wrap="square">
            <a:spAutoFit/>
          </a:bodyPr>
          <a:lstStyle/>
          <a:p>
            <a:pPr defTabSz="519497">
              <a:defRPr/>
            </a:pPr>
            <a:r>
              <a:rPr lang="da-DK" sz="2000" b="1" dirty="0">
                <a:solidFill>
                  <a:schemeClr val="bg1"/>
                </a:solidFill>
                <a:latin typeface="Arial" panose="020B0604020202020204" pitchFamily="34" charset="0"/>
                <a:ea typeface="Work Sans" charset="0"/>
                <a:cs typeface="Arial" panose="020B0604020202020204" pitchFamily="34" charset="0"/>
              </a:rPr>
              <a:t>Lukker computeren ned og ringer til it-afdelingen.</a:t>
            </a:r>
          </a:p>
          <a:p>
            <a:pPr marL="285750" marR="0" lvl="0" indent="-285750" algn="l" defTabSz="51954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a-DK" sz="2000" b="0" i="0" u="none" strike="noStrike" kern="1200" cap="none" spc="0" normalizeH="0" baseline="0" noProof="0" dirty="0">
              <a:ln>
                <a:noFill/>
              </a:ln>
              <a:solidFill>
                <a:srgbClr val="FFFFFF"/>
              </a:solidFill>
              <a:effectLst/>
              <a:uLnTx/>
              <a:uFillTx/>
              <a:latin typeface="Calibri"/>
              <a:ea typeface="+mn-ea"/>
              <a:cs typeface="+mn-cs"/>
            </a:endParaRPr>
          </a:p>
          <a:p>
            <a:pPr marL="285750" indent="-285750">
              <a:buFont typeface="Arial" panose="020B0604020202020204" pitchFamily="34" charset="0"/>
              <a:buChar char="•"/>
              <a:defRPr/>
            </a:pPr>
            <a:r>
              <a:rPr lang="da-DK" sz="1600" dirty="0">
                <a:solidFill>
                  <a:schemeClr val="bg1"/>
                </a:solidFill>
                <a:latin typeface="Calibri" panose="020F0502020204030204" pitchFamily="34" charset="0"/>
                <a:cs typeface="Calibri" panose="020F0502020204030204" pitchFamily="34" charset="0"/>
              </a:rPr>
              <a:t>Det er vigtigt, at it-afdelingen involveres med henblik på evt. indberetning af sikkerhedshændelse.</a:t>
            </a:r>
            <a:endParaRPr kumimoji="0" lang="da-DK" sz="1600" b="0"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a:p>
            <a:pPr marL="285750" marR="0" lvl="0" indent="-285750" algn="l" defTabSz="51954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a-DK" sz="1600" b="0"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a:p>
            <a:pPr marL="285750" marR="0" lvl="0" indent="-285750" algn="l" defTabSz="51954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600" dirty="0">
                <a:solidFill>
                  <a:srgbClr val="FFFFFF"/>
                </a:solidFill>
                <a:latin typeface="Calibri" panose="020F0502020204030204" pitchFamily="34" charset="0"/>
                <a:cs typeface="Calibri" panose="020F0502020204030204" pitchFamily="34" charset="0"/>
              </a:rPr>
              <a:t>It-afdelingen kan </a:t>
            </a:r>
            <a:r>
              <a:rPr lang="da-DK" sz="1600" dirty="0">
                <a:solidFill>
                  <a:schemeClr val="bg1"/>
                </a:solidFill>
                <a:latin typeface="Calibri" panose="020F0502020204030204" pitchFamily="34" charset="0"/>
                <a:cs typeface="Calibri" panose="020F0502020204030204" pitchFamily="34" charset="0"/>
              </a:rPr>
              <a:t>hjælpe dig med at få adgang til dine filer og vurdere, om der er tale om </a:t>
            </a:r>
            <a:r>
              <a:rPr kumimoji="0" lang="da-DK" sz="1600" b="0" i="0" u="none" strike="noStrike" kern="120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rPr>
              <a:t>en virus eller et andet angreb</a:t>
            </a:r>
            <a:r>
              <a:rPr kumimoji="0" lang="da-DK" sz="1600" b="0"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 </a:t>
            </a:r>
          </a:p>
          <a:p>
            <a:pPr marL="285750" marR="0" lvl="0" indent="-285750" algn="l" defTabSz="51954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a-DK" sz="1600" dirty="0">
              <a:solidFill>
                <a:schemeClr val="bg1"/>
              </a:solidFill>
              <a:latin typeface="Calibri" panose="020F0502020204030204" pitchFamily="34" charset="0"/>
              <a:cs typeface="Calibri" panose="020F0502020204030204" pitchFamily="34" charset="0"/>
            </a:endParaRPr>
          </a:p>
          <a:p>
            <a:pPr marL="285750" marR="0" lvl="0" indent="-285750" algn="l" defTabSz="51954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600" b="0" i="0" u="none" strike="noStrike" kern="120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rPr>
              <a:t>Du skal logge af netværket, så du mindsker risikoen for datalæk eller andet.</a:t>
            </a:r>
          </a:p>
          <a:p>
            <a:pPr marL="285750" marR="0" lvl="0" indent="-285750" algn="l" defTabSz="51954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a-DK" sz="1600" dirty="0">
              <a:solidFill>
                <a:schemeClr val="bg1"/>
              </a:solidFill>
            </a:endParaRPr>
          </a:p>
          <a:p>
            <a:pPr marR="0" lvl="0" algn="l" defTabSz="519543" rtl="0" eaLnBrk="1" fontAlgn="auto" latinLnBrk="0" hangingPunct="1">
              <a:lnSpc>
                <a:spcPct val="100000"/>
              </a:lnSpc>
              <a:spcBef>
                <a:spcPts val="0"/>
              </a:spcBef>
              <a:spcAft>
                <a:spcPts val="0"/>
              </a:spcAft>
              <a:buClrTx/>
              <a:buSzTx/>
              <a:tabLst/>
              <a:defRPr/>
            </a:pPr>
            <a:endParaRPr kumimoji="0" lang="da-DK" sz="1600" b="0" i="0" u="none" strike="noStrike" kern="1200" cap="none" spc="0" normalizeH="0" baseline="0" noProof="0" dirty="0">
              <a:ln>
                <a:noFill/>
              </a:ln>
              <a:solidFill>
                <a:srgbClr val="FFFFFF"/>
              </a:solidFill>
              <a:effectLst/>
              <a:uLnTx/>
              <a:uFillTx/>
              <a:latin typeface="Calibri"/>
              <a:ea typeface="+mn-ea"/>
              <a:cs typeface="+mn-cs"/>
            </a:endParaRPr>
          </a:p>
        </p:txBody>
      </p:sp>
      <p:grpSp>
        <p:nvGrpSpPr>
          <p:cNvPr id="10" name="Gruppe 9">
            <a:extLst>
              <a:ext uri="{FF2B5EF4-FFF2-40B4-BE49-F238E27FC236}">
                <a16:creationId xmlns:a16="http://schemas.microsoft.com/office/drawing/2014/main" id="{434970FC-FBFC-4F6E-A20B-FA2A194D3C87}"/>
              </a:ext>
            </a:extLst>
          </p:cNvPr>
          <p:cNvGrpSpPr/>
          <p:nvPr/>
        </p:nvGrpSpPr>
        <p:grpSpPr>
          <a:xfrm>
            <a:off x="2316240" y="1857159"/>
            <a:ext cx="667653" cy="667652"/>
            <a:chOff x="3569307" y="1857159"/>
            <a:chExt cx="667653" cy="667652"/>
          </a:xfrm>
        </p:grpSpPr>
        <p:sp>
          <p:nvSpPr>
            <p:cNvPr id="8" name="Ellipse 7">
              <a:extLst>
                <a:ext uri="{FF2B5EF4-FFF2-40B4-BE49-F238E27FC236}">
                  <a16:creationId xmlns:a16="http://schemas.microsoft.com/office/drawing/2014/main" id="{8B7EF67A-18EA-47C5-9DB8-4AFC903E7FE6}"/>
                </a:ext>
              </a:extLst>
            </p:cNvPr>
            <p:cNvSpPr/>
            <p:nvPr/>
          </p:nvSpPr>
          <p:spPr>
            <a:xfrm>
              <a:off x="3569308" y="1857159"/>
              <a:ext cx="667652" cy="667652"/>
            </a:xfrm>
            <a:prstGeom prst="ellipse">
              <a:avLst/>
            </a:prstGeom>
            <a:solidFill>
              <a:srgbClr val="D600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marL="0" marR="0" lvl="0" indent="0" algn="ctr" defTabSz="519543" rtl="0" eaLnBrk="1" fontAlgn="auto" latinLnBrk="0" hangingPunct="1">
                <a:lnSpc>
                  <a:spcPct val="100000"/>
                </a:lnSpc>
                <a:spcBef>
                  <a:spcPts val="0"/>
                </a:spcBef>
                <a:spcAft>
                  <a:spcPts val="0"/>
                </a:spcAft>
                <a:buClrTx/>
                <a:buSzTx/>
                <a:buFontTx/>
                <a:buNone/>
                <a:tabLst/>
                <a:defRPr/>
              </a:pPr>
              <a:endParaRPr kumimoji="0" lang="da-DK" sz="1200" b="1" i="0" u="none" strike="noStrike" kern="1200" cap="none" spc="0" normalizeH="0" baseline="0" noProof="0" dirty="0" err="1">
                <a:ln>
                  <a:noFill/>
                </a:ln>
                <a:solidFill>
                  <a:srgbClr val="3D4242"/>
                </a:solidFill>
                <a:effectLst/>
                <a:uLnTx/>
                <a:uFillTx/>
                <a:latin typeface="Work Sans" charset="0"/>
                <a:ea typeface="Work Sans" charset="0"/>
                <a:cs typeface="Work Sans" charset="0"/>
              </a:endParaRPr>
            </a:p>
          </p:txBody>
        </p:sp>
        <p:pic>
          <p:nvPicPr>
            <p:cNvPr id="6" name="Billede 5" descr="Et billede, der indeholder ur&#10;&#10;Automatisk genereret beskrivelse">
              <a:extLst>
                <a:ext uri="{FF2B5EF4-FFF2-40B4-BE49-F238E27FC236}">
                  <a16:creationId xmlns:a16="http://schemas.microsoft.com/office/drawing/2014/main" id="{FD390B05-11BC-4E21-9699-63E54F49C3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9307" y="1857159"/>
              <a:ext cx="667652" cy="667652"/>
            </a:xfrm>
            <a:prstGeom prst="rect">
              <a:avLst/>
            </a:prstGeom>
          </p:spPr>
        </p:pic>
      </p:grpSp>
    </p:spTree>
    <p:extLst>
      <p:ext uri="{BB962C8B-B14F-4D97-AF65-F5344CB8AC3E}">
        <p14:creationId xmlns:p14="http://schemas.microsoft.com/office/powerpoint/2010/main" val="6231862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4892AE-B7AF-4A16-B1FE-37BE6721A44D}"/>
              </a:ext>
            </a:extLst>
          </p:cNvPr>
          <p:cNvSpPr>
            <a:spLocks noGrp="1"/>
          </p:cNvSpPr>
          <p:nvPr>
            <p:ph type="title"/>
          </p:nvPr>
        </p:nvSpPr>
        <p:spPr>
          <a:xfrm>
            <a:off x="491547" y="379810"/>
            <a:ext cx="5301808" cy="895897"/>
          </a:xfrm>
        </p:spPr>
        <p:txBody>
          <a:bodyPr/>
          <a:lstStyle/>
          <a:p>
            <a:r>
              <a:rPr lang="da-DK" sz="1785" b="0" dirty="0"/>
              <a:t>Spørgsmål 8:</a:t>
            </a:r>
            <a:r>
              <a:rPr lang="da-DK" sz="2800" dirty="0"/>
              <a:t/>
            </a:r>
            <a:br>
              <a:rPr lang="da-DK" sz="2800" dirty="0"/>
            </a:br>
            <a:r>
              <a:rPr lang="da-DK" sz="2200" dirty="0">
                <a:solidFill>
                  <a:srgbClr val="3F4CC2"/>
                </a:solidFill>
              </a:rPr>
              <a:t>Du bliver kontaktet af en fast leverandør, der skal bruge personoplysninger på borgere ifm. deres arbejde for jer </a:t>
            </a:r>
            <a:r>
              <a:rPr lang="da-DK" sz="2200" b="0" dirty="0">
                <a:solidFill>
                  <a:srgbClr val="3F4CC2"/>
                </a:solidFill>
              </a:rPr>
              <a:t>– hvad gør du? </a:t>
            </a:r>
            <a:r>
              <a:rPr lang="da-DK" dirty="0"/>
              <a:t/>
            </a:r>
            <a:br>
              <a:rPr lang="da-DK" dirty="0"/>
            </a:br>
            <a:endParaRPr lang="da-DK" sz="1800" b="0" dirty="0"/>
          </a:p>
        </p:txBody>
      </p:sp>
      <p:sp>
        <p:nvSpPr>
          <p:cNvPr id="51" name="Rektangel 50">
            <a:extLst>
              <a:ext uri="{FF2B5EF4-FFF2-40B4-BE49-F238E27FC236}">
                <a16:creationId xmlns:a16="http://schemas.microsoft.com/office/drawing/2014/main" id="{0E6AE890-05A7-40BA-986D-FA85D30D52C3}"/>
              </a:ext>
            </a:extLst>
          </p:cNvPr>
          <p:cNvSpPr/>
          <p:nvPr/>
        </p:nvSpPr>
        <p:spPr>
          <a:xfrm>
            <a:off x="6035040" y="2178163"/>
            <a:ext cx="4357983" cy="81913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247" tIns="64247" rIns="64247" bIns="64247" numCol="1" spcCol="0" rtlCol="0" fromWordArt="0" anchor="ctr" anchorCtr="0" forceAA="0" compatLnSpc="1">
            <a:prstTxWarp prst="textNoShape">
              <a:avLst/>
            </a:prstTxWarp>
            <a:noAutofit/>
          </a:bodyPr>
          <a:lstStyle/>
          <a:p>
            <a:pPr defTabSz="519497">
              <a:defRPr/>
            </a:pPr>
            <a:endParaRPr lang="da-DK" sz="1600" dirty="0">
              <a:solidFill>
                <a:srgbClr val="3F4CC2"/>
              </a:solidFill>
              <a:ea typeface="Work Sans" charset="0"/>
              <a:cs typeface="Work Sans" charset="0"/>
            </a:endParaRPr>
          </a:p>
        </p:txBody>
      </p:sp>
      <p:sp>
        <p:nvSpPr>
          <p:cNvPr id="88" name="Rektangel 87">
            <a:extLst>
              <a:ext uri="{FF2B5EF4-FFF2-40B4-BE49-F238E27FC236}">
                <a16:creationId xmlns:a16="http://schemas.microsoft.com/office/drawing/2014/main" id="{F04425CB-D8FE-4B4C-85D7-7FD1C0FF087C}"/>
              </a:ext>
            </a:extLst>
          </p:cNvPr>
          <p:cNvSpPr/>
          <p:nvPr/>
        </p:nvSpPr>
        <p:spPr>
          <a:xfrm>
            <a:off x="5902036" y="3275579"/>
            <a:ext cx="4490987" cy="81913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247" tIns="64247" rIns="64247" bIns="64247" numCol="1" spcCol="0" rtlCol="0" fromWordArt="0" anchor="ctr" anchorCtr="0" forceAA="0" compatLnSpc="1">
            <a:prstTxWarp prst="textNoShape">
              <a:avLst/>
            </a:prstTxWarp>
            <a:noAutofit/>
          </a:bodyPr>
          <a:lstStyle/>
          <a:p>
            <a:pPr defTabSz="519497">
              <a:defRPr/>
            </a:pPr>
            <a:r>
              <a:rPr lang="da-DK" sz="1600" dirty="0">
                <a:solidFill>
                  <a:srgbClr val="3F4CC2"/>
                </a:solidFill>
              </a:rPr>
              <a:t>2</a:t>
            </a:r>
          </a:p>
        </p:txBody>
      </p:sp>
      <p:sp>
        <p:nvSpPr>
          <p:cNvPr id="90" name="Rektangel 89">
            <a:extLst>
              <a:ext uri="{FF2B5EF4-FFF2-40B4-BE49-F238E27FC236}">
                <a16:creationId xmlns:a16="http://schemas.microsoft.com/office/drawing/2014/main" id="{5B485365-AF27-2746-BDE2-6B871C127FCF}"/>
              </a:ext>
            </a:extLst>
          </p:cNvPr>
          <p:cNvSpPr/>
          <p:nvPr/>
        </p:nvSpPr>
        <p:spPr>
          <a:xfrm>
            <a:off x="5793355" y="4364100"/>
            <a:ext cx="4599668" cy="81913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247" tIns="64247" rIns="64247" bIns="64247" numCol="1" spcCol="0" rtlCol="0" fromWordArt="0" anchor="ctr" anchorCtr="0" forceAA="0" compatLnSpc="1">
            <a:prstTxWarp prst="textNoShape">
              <a:avLst/>
            </a:prstTxWarp>
            <a:noAutofit/>
          </a:bodyPr>
          <a:lstStyle/>
          <a:p>
            <a:pPr defTabSz="519497">
              <a:defRPr/>
            </a:pPr>
            <a:endParaRPr lang="da-DK" sz="1600" dirty="0">
              <a:solidFill>
                <a:srgbClr val="3F4CC2"/>
              </a:solidFill>
            </a:endParaRPr>
          </a:p>
        </p:txBody>
      </p:sp>
      <p:pic>
        <p:nvPicPr>
          <p:cNvPr id="22" name="Billede 21" descr="Et billede, der indeholder bord, indendørs, bærbar computer, skrivebord&#10;&#10;Automatisk genereret beskrivelse">
            <a:extLst>
              <a:ext uri="{FF2B5EF4-FFF2-40B4-BE49-F238E27FC236}">
                <a16:creationId xmlns:a16="http://schemas.microsoft.com/office/drawing/2014/main" id="{72614EAB-C116-DD4F-AEB2-961C43953E0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458" b="13280"/>
          <a:stretch/>
        </p:blipFill>
        <p:spPr>
          <a:xfrm>
            <a:off x="491546" y="2178163"/>
            <a:ext cx="4812180" cy="3005072"/>
          </a:xfrm>
          <a:prstGeom prst="rect">
            <a:avLst/>
          </a:prstGeom>
        </p:spPr>
      </p:pic>
      <p:sp>
        <p:nvSpPr>
          <p:cNvPr id="9" name="Ellipse 8">
            <a:extLst>
              <a:ext uri="{FF2B5EF4-FFF2-40B4-BE49-F238E27FC236}">
                <a16:creationId xmlns:a16="http://schemas.microsoft.com/office/drawing/2014/main" id="{B8DAD1E1-1F76-4C8E-B2C7-5F4DD93B4E8D}"/>
              </a:ext>
            </a:extLst>
          </p:cNvPr>
          <p:cNvSpPr/>
          <p:nvPr/>
        </p:nvSpPr>
        <p:spPr>
          <a:xfrm>
            <a:off x="5599399" y="2178163"/>
            <a:ext cx="819135" cy="819135"/>
          </a:xfrm>
          <a:prstGeom prst="ellipse">
            <a:avLst/>
          </a:prstGeom>
          <a:solidFill>
            <a:srgbClr val="3F4CC2"/>
          </a:solidFill>
          <a:ln w="38100">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endParaRPr lang="da-DK" sz="1200" b="1" dirty="0" err="1">
              <a:solidFill>
                <a:schemeClr val="tx2"/>
              </a:solidFill>
              <a:latin typeface="Work Sans" charset="0"/>
              <a:ea typeface="Work Sans" charset="0"/>
              <a:cs typeface="Work Sans" charset="0"/>
            </a:endParaRPr>
          </a:p>
        </p:txBody>
      </p:sp>
      <p:sp>
        <p:nvSpPr>
          <p:cNvPr id="7" name="Tekstfelt 6">
            <a:extLst>
              <a:ext uri="{FF2B5EF4-FFF2-40B4-BE49-F238E27FC236}">
                <a16:creationId xmlns:a16="http://schemas.microsoft.com/office/drawing/2014/main" id="{853D3E3D-42D5-4676-9620-F5BB81F4F385}"/>
              </a:ext>
            </a:extLst>
          </p:cNvPr>
          <p:cNvSpPr txBox="1"/>
          <p:nvPr/>
        </p:nvSpPr>
        <p:spPr>
          <a:xfrm>
            <a:off x="5805761" y="2200094"/>
            <a:ext cx="416781" cy="738664"/>
          </a:xfrm>
          <a:prstGeom prst="rect">
            <a:avLst/>
          </a:prstGeom>
          <a:noFill/>
        </p:spPr>
        <p:txBody>
          <a:bodyPr wrap="none" lIns="0" tIns="0" rIns="0" bIns="0" rtlCol="0">
            <a:spAutoFit/>
          </a:bodyPr>
          <a:lstStyle/>
          <a:p>
            <a:r>
              <a:rPr lang="da-DK" sz="4800" b="1" dirty="0">
                <a:solidFill>
                  <a:schemeClr val="bg1"/>
                </a:solidFill>
                <a:latin typeface="Work Sans" panose="00000500000000000000" pitchFamily="2" charset="0"/>
                <a:ea typeface="Calibri" charset="0"/>
                <a:cs typeface="Calibri" charset="0"/>
              </a:rPr>
              <a:t>A</a:t>
            </a:r>
          </a:p>
        </p:txBody>
      </p:sp>
      <p:sp>
        <p:nvSpPr>
          <p:cNvPr id="99" name="Ellipse 98">
            <a:extLst>
              <a:ext uri="{FF2B5EF4-FFF2-40B4-BE49-F238E27FC236}">
                <a16:creationId xmlns:a16="http://schemas.microsoft.com/office/drawing/2014/main" id="{B25A77B8-98AE-4CD1-8827-F913F5BF87F1}"/>
              </a:ext>
            </a:extLst>
          </p:cNvPr>
          <p:cNvSpPr/>
          <p:nvPr/>
        </p:nvSpPr>
        <p:spPr>
          <a:xfrm>
            <a:off x="5586993" y="3273891"/>
            <a:ext cx="819135" cy="819135"/>
          </a:xfrm>
          <a:prstGeom prst="ellipse">
            <a:avLst/>
          </a:prstGeom>
          <a:solidFill>
            <a:srgbClr val="3F4CC2"/>
          </a:solidFill>
          <a:ln w="38100">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endParaRPr lang="da-DK" sz="1200" b="1" dirty="0" err="1">
              <a:solidFill>
                <a:schemeClr val="tx2"/>
              </a:solidFill>
              <a:latin typeface="Work Sans" charset="0"/>
              <a:ea typeface="Work Sans" charset="0"/>
              <a:cs typeface="Work Sans" charset="0"/>
            </a:endParaRPr>
          </a:p>
        </p:txBody>
      </p:sp>
      <p:sp>
        <p:nvSpPr>
          <p:cNvPr id="100" name="Tekstfelt 99">
            <a:extLst>
              <a:ext uri="{FF2B5EF4-FFF2-40B4-BE49-F238E27FC236}">
                <a16:creationId xmlns:a16="http://schemas.microsoft.com/office/drawing/2014/main" id="{E5A2EF90-2CB9-45C2-B9C5-DB268CF2F01C}"/>
              </a:ext>
            </a:extLst>
          </p:cNvPr>
          <p:cNvSpPr txBox="1"/>
          <p:nvPr/>
        </p:nvSpPr>
        <p:spPr>
          <a:xfrm>
            <a:off x="5793355" y="3308579"/>
            <a:ext cx="421590" cy="738664"/>
          </a:xfrm>
          <a:prstGeom prst="rect">
            <a:avLst/>
          </a:prstGeom>
          <a:noFill/>
        </p:spPr>
        <p:txBody>
          <a:bodyPr wrap="none" lIns="0" tIns="0" rIns="0" bIns="0" rtlCol="0">
            <a:spAutoFit/>
          </a:bodyPr>
          <a:lstStyle/>
          <a:p>
            <a:r>
              <a:rPr lang="da-DK" sz="4800" b="1" dirty="0">
                <a:solidFill>
                  <a:schemeClr val="bg1"/>
                </a:solidFill>
                <a:latin typeface="Work Sans" panose="00000500000000000000" pitchFamily="2" charset="0"/>
                <a:ea typeface="Calibri" charset="0"/>
                <a:cs typeface="Calibri" charset="0"/>
              </a:rPr>
              <a:t>B</a:t>
            </a:r>
          </a:p>
        </p:txBody>
      </p:sp>
      <p:sp>
        <p:nvSpPr>
          <p:cNvPr id="101" name="Ellipse 100">
            <a:extLst>
              <a:ext uri="{FF2B5EF4-FFF2-40B4-BE49-F238E27FC236}">
                <a16:creationId xmlns:a16="http://schemas.microsoft.com/office/drawing/2014/main" id="{4E3612FC-C405-45F7-9ACF-8F851C1D5B8C}"/>
              </a:ext>
            </a:extLst>
          </p:cNvPr>
          <p:cNvSpPr/>
          <p:nvPr/>
        </p:nvSpPr>
        <p:spPr>
          <a:xfrm>
            <a:off x="5599399" y="4364100"/>
            <a:ext cx="819135" cy="819135"/>
          </a:xfrm>
          <a:prstGeom prst="ellipse">
            <a:avLst/>
          </a:prstGeom>
          <a:solidFill>
            <a:srgbClr val="3F4CC2"/>
          </a:solidFill>
          <a:ln w="38100">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endParaRPr lang="da-DK" sz="1200" b="1" dirty="0" err="1">
              <a:solidFill>
                <a:schemeClr val="tx2"/>
              </a:solidFill>
              <a:latin typeface="Work Sans" charset="0"/>
              <a:ea typeface="Work Sans" charset="0"/>
              <a:cs typeface="Work Sans" charset="0"/>
            </a:endParaRPr>
          </a:p>
        </p:txBody>
      </p:sp>
      <p:sp>
        <p:nvSpPr>
          <p:cNvPr id="103" name="Tekstfelt 102">
            <a:extLst>
              <a:ext uri="{FF2B5EF4-FFF2-40B4-BE49-F238E27FC236}">
                <a16:creationId xmlns:a16="http://schemas.microsoft.com/office/drawing/2014/main" id="{6406A9E3-FC11-4967-891D-EB342A73AA7C}"/>
              </a:ext>
            </a:extLst>
          </p:cNvPr>
          <p:cNvSpPr txBox="1"/>
          <p:nvPr/>
        </p:nvSpPr>
        <p:spPr>
          <a:xfrm>
            <a:off x="5805761" y="4404335"/>
            <a:ext cx="416781" cy="738664"/>
          </a:xfrm>
          <a:prstGeom prst="rect">
            <a:avLst/>
          </a:prstGeom>
          <a:noFill/>
        </p:spPr>
        <p:txBody>
          <a:bodyPr wrap="none" lIns="0" tIns="0" rIns="0" bIns="0" rtlCol="0">
            <a:spAutoFit/>
          </a:bodyPr>
          <a:lstStyle/>
          <a:p>
            <a:r>
              <a:rPr lang="da-DK" sz="4800" b="1" dirty="0">
                <a:solidFill>
                  <a:schemeClr val="bg1"/>
                </a:solidFill>
                <a:latin typeface="Work Sans" panose="00000500000000000000" pitchFamily="2" charset="0"/>
                <a:ea typeface="Calibri" charset="0"/>
                <a:cs typeface="Calibri" charset="0"/>
              </a:rPr>
              <a:t>C</a:t>
            </a:r>
          </a:p>
        </p:txBody>
      </p:sp>
      <p:sp>
        <p:nvSpPr>
          <p:cNvPr id="29" name="Rektangel 28">
            <a:extLst>
              <a:ext uri="{FF2B5EF4-FFF2-40B4-BE49-F238E27FC236}">
                <a16:creationId xmlns:a16="http://schemas.microsoft.com/office/drawing/2014/main" id="{5FBBCE1C-ECF5-FA47-9E6E-1F8EF927569F}"/>
              </a:ext>
            </a:extLst>
          </p:cNvPr>
          <p:cNvSpPr/>
          <p:nvPr/>
        </p:nvSpPr>
        <p:spPr>
          <a:xfrm>
            <a:off x="6526664" y="2320638"/>
            <a:ext cx="3716858" cy="523220"/>
          </a:xfrm>
          <a:prstGeom prst="rect">
            <a:avLst/>
          </a:prstGeom>
        </p:spPr>
        <p:txBody>
          <a:bodyPr wrap="square">
            <a:spAutoFit/>
          </a:bodyPr>
          <a:lstStyle/>
          <a:p>
            <a:pPr defTabSz="519497">
              <a:defRPr/>
            </a:pPr>
            <a:r>
              <a:rPr lang="da-DK" sz="1400" dirty="0">
                <a:solidFill>
                  <a:srgbClr val="3F4CC2"/>
                </a:solidFill>
                <a:ea typeface="Work Sans" charset="0"/>
                <a:cs typeface="Work Sans" charset="0"/>
              </a:rPr>
              <a:t>Sender oplysningerne – det er ikke et problem, når det er en fast leverandør.</a:t>
            </a:r>
          </a:p>
        </p:txBody>
      </p:sp>
      <p:sp>
        <p:nvSpPr>
          <p:cNvPr id="30" name="Rektangel 29">
            <a:extLst>
              <a:ext uri="{FF2B5EF4-FFF2-40B4-BE49-F238E27FC236}">
                <a16:creationId xmlns:a16="http://schemas.microsoft.com/office/drawing/2014/main" id="{BC0C72B7-F26E-1647-9A87-66FB1D6848B6}"/>
              </a:ext>
            </a:extLst>
          </p:cNvPr>
          <p:cNvSpPr/>
          <p:nvPr/>
        </p:nvSpPr>
        <p:spPr>
          <a:xfrm>
            <a:off x="6514809" y="3420439"/>
            <a:ext cx="3850667" cy="523220"/>
          </a:xfrm>
          <a:prstGeom prst="rect">
            <a:avLst/>
          </a:prstGeom>
        </p:spPr>
        <p:txBody>
          <a:bodyPr wrap="square">
            <a:spAutoFit/>
          </a:bodyPr>
          <a:lstStyle/>
          <a:p>
            <a:pPr defTabSz="519497">
              <a:defRPr/>
            </a:pPr>
            <a:r>
              <a:rPr lang="da-DK" sz="1400" dirty="0">
                <a:solidFill>
                  <a:srgbClr val="3E4AC2"/>
                </a:solidFill>
              </a:rPr>
              <a:t>Tjekker med jura-afdelingen om oplysningerne må udleveres til leverandøren.</a:t>
            </a:r>
          </a:p>
        </p:txBody>
      </p:sp>
      <p:sp>
        <p:nvSpPr>
          <p:cNvPr id="31" name="Rektangel 30">
            <a:extLst>
              <a:ext uri="{FF2B5EF4-FFF2-40B4-BE49-F238E27FC236}">
                <a16:creationId xmlns:a16="http://schemas.microsoft.com/office/drawing/2014/main" id="{846F65AB-863C-394F-B57C-6811193815ED}"/>
              </a:ext>
            </a:extLst>
          </p:cNvPr>
          <p:cNvSpPr/>
          <p:nvPr/>
        </p:nvSpPr>
        <p:spPr>
          <a:xfrm>
            <a:off x="6538931" y="4512057"/>
            <a:ext cx="3447907" cy="523220"/>
          </a:xfrm>
          <a:prstGeom prst="rect">
            <a:avLst/>
          </a:prstGeom>
        </p:spPr>
        <p:txBody>
          <a:bodyPr wrap="square">
            <a:spAutoFit/>
          </a:bodyPr>
          <a:lstStyle/>
          <a:p>
            <a:pPr defTabSz="519497">
              <a:defRPr/>
            </a:pPr>
            <a:r>
              <a:rPr lang="da-DK" sz="1400" dirty="0">
                <a:solidFill>
                  <a:srgbClr val="3F4CC2"/>
                </a:solidFill>
                <a:ea typeface="Work Sans" charset="0"/>
                <a:cs typeface="Work Sans" charset="0"/>
              </a:rPr>
              <a:t>Afviser at sende oplysningerne – de skal selv indhente oplysningerne direkte fra borgerne.</a:t>
            </a:r>
          </a:p>
        </p:txBody>
      </p:sp>
      <p:pic>
        <p:nvPicPr>
          <p:cNvPr id="2050" name="Picture 2" descr="Gratis lagerfoto af bærbar, bærbar computer, computer">
            <a:extLst>
              <a:ext uri="{FF2B5EF4-FFF2-40B4-BE49-F238E27FC236}">
                <a16:creationId xmlns:a16="http://schemas.microsoft.com/office/drawing/2014/main" id="{3A16CC67-441F-7C4E-8330-E9ECE635B8F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984" t="10387" r="9968" b="53224"/>
          <a:stretch/>
        </p:blipFill>
        <p:spPr bwMode="auto">
          <a:xfrm>
            <a:off x="486116" y="2200094"/>
            <a:ext cx="4812180" cy="2983141"/>
          </a:xfrm>
          <a:prstGeom prst="rect">
            <a:avLst/>
          </a:prstGeom>
          <a:noFill/>
          <a:extLst>
            <a:ext uri="{909E8E84-426E-40DD-AFC4-6F175D3DCCD1}">
              <a14:hiddenFill xmlns:a14="http://schemas.microsoft.com/office/drawing/2010/main">
                <a:solidFill>
                  <a:srgbClr val="FFFFFF"/>
                </a:solidFill>
              </a14:hiddenFill>
            </a:ext>
          </a:extLst>
        </p:spPr>
      </p:pic>
      <p:sp>
        <p:nvSpPr>
          <p:cNvPr id="32" name="Rektangel 31">
            <a:extLst>
              <a:ext uri="{FF2B5EF4-FFF2-40B4-BE49-F238E27FC236}">
                <a16:creationId xmlns:a16="http://schemas.microsoft.com/office/drawing/2014/main" id="{52249156-2918-4A7B-9877-98F3A41F46C3}"/>
              </a:ext>
            </a:extLst>
          </p:cNvPr>
          <p:cNvSpPr/>
          <p:nvPr/>
        </p:nvSpPr>
        <p:spPr>
          <a:xfrm>
            <a:off x="5686537"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33" name="Rektangel 32">
            <a:extLst>
              <a:ext uri="{FF2B5EF4-FFF2-40B4-BE49-F238E27FC236}">
                <a16:creationId xmlns:a16="http://schemas.microsoft.com/office/drawing/2014/main" id="{09656828-8E70-4A98-BC06-4F54DC64E07F}"/>
              </a:ext>
            </a:extLst>
          </p:cNvPr>
          <p:cNvSpPr/>
          <p:nvPr/>
        </p:nvSpPr>
        <p:spPr>
          <a:xfrm>
            <a:off x="6319549"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34" name="Rektangel 33">
            <a:extLst>
              <a:ext uri="{FF2B5EF4-FFF2-40B4-BE49-F238E27FC236}">
                <a16:creationId xmlns:a16="http://schemas.microsoft.com/office/drawing/2014/main" id="{C3A384E2-09B1-4E9D-85A9-5AD0965D1AD0}"/>
              </a:ext>
            </a:extLst>
          </p:cNvPr>
          <p:cNvSpPr/>
          <p:nvPr/>
        </p:nvSpPr>
        <p:spPr>
          <a:xfrm>
            <a:off x="6952561"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35" name="Rektangel 34">
            <a:extLst>
              <a:ext uri="{FF2B5EF4-FFF2-40B4-BE49-F238E27FC236}">
                <a16:creationId xmlns:a16="http://schemas.microsoft.com/office/drawing/2014/main" id="{E4BF97FB-100A-41E4-9EA6-11D0ADEEC987}"/>
              </a:ext>
            </a:extLst>
          </p:cNvPr>
          <p:cNvSpPr/>
          <p:nvPr/>
        </p:nvSpPr>
        <p:spPr>
          <a:xfrm>
            <a:off x="7585573"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36" name="Rektangel 35">
            <a:extLst>
              <a:ext uri="{FF2B5EF4-FFF2-40B4-BE49-F238E27FC236}">
                <a16:creationId xmlns:a16="http://schemas.microsoft.com/office/drawing/2014/main" id="{C8AA1F94-3DC0-44CC-8DAE-DB2A68966DDE}"/>
              </a:ext>
            </a:extLst>
          </p:cNvPr>
          <p:cNvSpPr/>
          <p:nvPr/>
        </p:nvSpPr>
        <p:spPr>
          <a:xfrm>
            <a:off x="8218585" y="486404"/>
            <a:ext cx="273045" cy="136538"/>
          </a:xfrm>
          <a:prstGeom prst="rect">
            <a:avLst/>
          </a:prstGeom>
          <a:solidFill>
            <a:schemeClr val="bg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37" name="Rektangel 36">
            <a:extLst>
              <a:ext uri="{FF2B5EF4-FFF2-40B4-BE49-F238E27FC236}">
                <a16:creationId xmlns:a16="http://schemas.microsoft.com/office/drawing/2014/main" id="{E773FDA0-CF94-4452-9022-B34C47C8FAC7}"/>
              </a:ext>
            </a:extLst>
          </p:cNvPr>
          <p:cNvSpPr/>
          <p:nvPr/>
        </p:nvSpPr>
        <p:spPr>
          <a:xfrm>
            <a:off x="6003043"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38" name="Rektangel 37">
            <a:extLst>
              <a:ext uri="{FF2B5EF4-FFF2-40B4-BE49-F238E27FC236}">
                <a16:creationId xmlns:a16="http://schemas.microsoft.com/office/drawing/2014/main" id="{97E4C73A-55CB-4EF7-8AA9-C0B275B878C2}"/>
              </a:ext>
            </a:extLst>
          </p:cNvPr>
          <p:cNvSpPr/>
          <p:nvPr/>
        </p:nvSpPr>
        <p:spPr>
          <a:xfrm>
            <a:off x="6636055"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39" name="Rektangel 38">
            <a:extLst>
              <a:ext uri="{FF2B5EF4-FFF2-40B4-BE49-F238E27FC236}">
                <a16:creationId xmlns:a16="http://schemas.microsoft.com/office/drawing/2014/main" id="{315AA539-D2F7-4303-A452-DE9D0ACC7021}"/>
              </a:ext>
            </a:extLst>
          </p:cNvPr>
          <p:cNvSpPr/>
          <p:nvPr/>
        </p:nvSpPr>
        <p:spPr>
          <a:xfrm>
            <a:off x="7269067"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40" name="Rektangel 39">
            <a:extLst>
              <a:ext uri="{FF2B5EF4-FFF2-40B4-BE49-F238E27FC236}">
                <a16:creationId xmlns:a16="http://schemas.microsoft.com/office/drawing/2014/main" id="{AC322F5D-D0E1-4E18-A45D-E41F06325E7D}"/>
              </a:ext>
            </a:extLst>
          </p:cNvPr>
          <p:cNvSpPr/>
          <p:nvPr/>
        </p:nvSpPr>
        <p:spPr>
          <a:xfrm>
            <a:off x="7902079" y="486404"/>
            <a:ext cx="273045" cy="136538"/>
          </a:xfrm>
          <a:prstGeom prst="rect">
            <a:avLst/>
          </a:prstGeom>
          <a:solidFill>
            <a:srgbClr val="D600BA"/>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41" name="Rektangel 40">
            <a:extLst>
              <a:ext uri="{FF2B5EF4-FFF2-40B4-BE49-F238E27FC236}">
                <a16:creationId xmlns:a16="http://schemas.microsoft.com/office/drawing/2014/main" id="{1D3E5D08-4B9E-45CA-A868-0D7F2CEE3779}"/>
              </a:ext>
            </a:extLst>
          </p:cNvPr>
          <p:cNvSpPr/>
          <p:nvPr/>
        </p:nvSpPr>
        <p:spPr>
          <a:xfrm>
            <a:off x="8535091" y="486404"/>
            <a:ext cx="273045" cy="136538"/>
          </a:xfrm>
          <a:prstGeom prst="rect">
            <a:avLst/>
          </a:prstGeom>
          <a:solidFill>
            <a:schemeClr val="bg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42" name="Rektangel 41">
            <a:extLst>
              <a:ext uri="{FF2B5EF4-FFF2-40B4-BE49-F238E27FC236}">
                <a16:creationId xmlns:a16="http://schemas.microsoft.com/office/drawing/2014/main" id="{31C91EF7-43BB-4D36-81E9-09E0D08A5D6C}"/>
              </a:ext>
            </a:extLst>
          </p:cNvPr>
          <p:cNvSpPr/>
          <p:nvPr/>
        </p:nvSpPr>
        <p:spPr>
          <a:xfrm>
            <a:off x="8851597" y="486404"/>
            <a:ext cx="273045" cy="136538"/>
          </a:xfrm>
          <a:prstGeom prst="rect">
            <a:avLst/>
          </a:prstGeom>
          <a:solidFill>
            <a:schemeClr val="bg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57" name="Rektangel 56">
            <a:extLst>
              <a:ext uri="{FF2B5EF4-FFF2-40B4-BE49-F238E27FC236}">
                <a16:creationId xmlns:a16="http://schemas.microsoft.com/office/drawing/2014/main" id="{0D3626EB-368F-4CDD-9185-CA874E631627}"/>
              </a:ext>
            </a:extLst>
          </p:cNvPr>
          <p:cNvSpPr/>
          <p:nvPr/>
        </p:nvSpPr>
        <p:spPr>
          <a:xfrm>
            <a:off x="9168103" y="486404"/>
            <a:ext cx="273045" cy="136538"/>
          </a:xfrm>
          <a:prstGeom prst="rect">
            <a:avLst/>
          </a:prstGeom>
          <a:solidFill>
            <a:schemeClr val="bg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58" name="Rektangel 57">
            <a:extLst>
              <a:ext uri="{FF2B5EF4-FFF2-40B4-BE49-F238E27FC236}">
                <a16:creationId xmlns:a16="http://schemas.microsoft.com/office/drawing/2014/main" id="{3603744B-F30F-41D1-A11D-B130404F5EB4}"/>
              </a:ext>
            </a:extLst>
          </p:cNvPr>
          <p:cNvSpPr/>
          <p:nvPr/>
        </p:nvSpPr>
        <p:spPr>
          <a:xfrm>
            <a:off x="9484605" y="486404"/>
            <a:ext cx="273045" cy="136538"/>
          </a:xfrm>
          <a:prstGeom prst="rect">
            <a:avLst/>
          </a:prstGeom>
          <a:solidFill>
            <a:schemeClr val="bg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59" name="Rektangel 58">
            <a:extLst>
              <a:ext uri="{FF2B5EF4-FFF2-40B4-BE49-F238E27FC236}">
                <a16:creationId xmlns:a16="http://schemas.microsoft.com/office/drawing/2014/main" id="{504EDA1D-0D26-430E-BE40-EC995A66D8C3}"/>
              </a:ext>
            </a:extLst>
          </p:cNvPr>
          <p:cNvSpPr/>
          <p:nvPr/>
        </p:nvSpPr>
        <p:spPr>
          <a:xfrm>
            <a:off x="9801107" y="486404"/>
            <a:ext cx="273045" cy="136538"/>
          </a:xfrm>
          <a:prstGeom prst="rect">
            <a:avLst/>
          </a:prstGeom>
          <a:solidFill>
            <a:schemeClr val="bg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60" name="Rektangel 59">
            <a:extLst>
              <a:ext uri="{FF2B5EF4-FFF2-40B4-BE49-F238E27FC236}">
                <a16:creationId xmlns:a16="http://schemas.microsoft.com/office/drawing/2014/main" id="{AFC697C0-9343-4FAC-86D4-3D5F020BF7CE}"/>
              </a:ext>
            </a:extLst>
          </p:cNvPr>
          <p:cNvSpPr/>
          <p:nvPr/>
        </p:nvSpPr>
        <p:spPr>
          <a:xfrm>
            <a:off x="10116553" y="486404"/>
            <a:ext cx="273045" cy="136538"/>
          </a:xfrm>
          <a:prstGeom prst="rect">
            <a:avLst/>
          </a:prstGeom>
          <a:solidFill>
            <a:schemeClr val="bg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Tree>
    <p:extLst>
      <p:ext uri="{BB962C8B-B14F-4D97-AF65-F5344CB8AC3E}">
        <p14:creationId xmlns:p14="http://schemas.microsoft.com/office/powerpoint/2010/main" val="14232152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3F4CC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4892AE-B7AF-4A16-B1FE-37BE6721A44D}"/>
              </a:ext>
            </a:extLst>
          </p:cNvPr>
          <p:cNvSpPr>
            <a:spLocks noGrp="1"/>
          </p:cNvSpPr>
          <p:nvPr>
            <p:ph type="title"/>
          </p:nvPr>
        </p:nvSpPr>
        <p:spPr>
          <a:xfrm>
            <a:off x="491545" y="379810"/>
            <a:ext cx="8127521" cy="895897"/>
          </a:xfrm>
        </p:spPr>
        <p:txBody>
          <a:bodyPr/>
          <a:lstStyle/>
          <a:p>
            <a:r>
              <a:rPr lang="da-DK" sz="1400" b="0" dirty="0">
                <a:solidFill>
                  <a:schemeClr val="bg1"/>
                </a:solidFill>
              </a:rPr>
              <a:t>Spørgsmål 8:</a:t>
            </a:r>
            <a:r>
              <a:rPr lang="da-DK" dirty="0">
                <a:solidFill>
                  <a:schemeClr val="bg1"/>
                </a:solidFill>
              </a:rPr>
              <a:t/>
            </a:r>
            <a:br>
              <a:rPr lang="da-DK" dirty="0">
                <a:solidFill>
                  <a:schemeClr val="bg1"/>
                </a:solidFill>
              </a:rPr>
            </a:br>
            <a:r>
              <a:rPr lang="da-DK" sz="1800" dirty="0">
                <a:solidFill>
                  <a:schemeClr val="bg1"/>
                </a:solidFill>
              </a:rPr>
              <a:t>Du bliver kontaktet af en fast leverandør, der skal bruge personoplysninger på borgere ifm. deres arbejde for jer </a:t>
            </a:r>
            <a:r>
              <a:rPr lang="da-DK" b="0" dirty="0">
                <a:solidFill>
                  <a:schemeClr val="bg1"/>
                </a:solidFill>
              </a:rPr>
              <a:t>– </a:t>
            </a:r>
            <a:r>
              <a:rPr lang="da-DK" sz="1800" b="0" dirty="0">
                <a:solidFill>
                  <a:schemeClr val="bg1"/>
                </a:solidFill>
              </a:rPr>
              <a:t>hvad gør du? </a:t>
            </a:r>
            <a:r>
              <a:rPr lang="da-DK" sz="1800" dirty="0">
                <a:solidFill>
                  <a:schemeClr val="bg1"/>
                </a:solidFill>
              </a:rPr>
              <a:t/>
            </a:r>
            <a:br>
              <a:rPr lang="da-DK" sz="1800" dirty="0">
                <a:solidFill>
                  <a:schemeClr val="bg1"/>
                </a:solidFill>
              </a:rPr>
            </a:br>
            <a:endParaRPr lang="da-DK" sz="1800" b="0" dirty="0">
              <a:solidFill>
                <a:schemeClr val="bg1"/>
              </a:solidFill>
            </a:endParaRPr>
          </a:p>
        </p:txBody>
      </p:sp>
      <p:sp>
        <p:nvSpPr>
          <p:cNvPr id="99" name="Ellipse 98">
            <a:extLst>
              <a:ext uri="{FF2B5EF4-FFF2-40B4-BE49-F238E27FC236}">
                <a16:creationId xmlns:a16="http://schemas.microsoft.com/office/drawing/2014/main" id="{B25A77B8-98AE-4CD1-8827-F913F5BF87F1}"/>
              </a:ext>
            </a:extLst>
          </p:cNvPr>
          <p:cNvSpPr/>
          <p:nvPr/>
        </p:nvSpPr>
        <p:spPr>
          <a:xfrm>
            <a:off x="451719" y="1951736"/>
            <a:ext cx="2740214" cy="2740214"/>
          </a:xfrm>
          <a:prstGeom prst="ellipse">
            <a:avLst/>
          </a:prstGeom>
          <a:solidFill>
            <a:srgbClr val="3F4CC2"/>
          </a:solidFill>
          <a:ln w="793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marL="0" marR="0" lvl="0" indent="0" algn="ctr" defTabSz="519543" rtl="0" eaLnBrk="1" fontAlgn="auto" latinLnBrk="0" hangingPunct="1">
              <a:lnSpc>
                <a:spcPct val="100000"/>
              </a:lnSpc>
              <a:spcBef>
                <a:spcPts val="0"/>
              </a:spcBef>
              <a:spcAft>
                <a:spcPts val="0"/>
              </a:spcAft>
              <a:buClrTx/>
              <a:buSzTx/>
              <a:buFontTx/>
              <a:buNone/>
              <a:tabLst/>
              <a:defRPr/>
            </a:pPr>
            <a:r>
              <a:rPr lang="da-DK" sz="13800" b="1" dirty="0">
                <a:solidFill>
                  <a:srgbClr val="FFFFFF"/>
                </a:solidFill>
                <a:latin typeface="Arial" panose="020B0604020202020204" pitchFamily="34" charset="0"/>
                <a:ea typeface="Calibri" charset="0"/>
                <a:cs typeface="Arial" panose="020B0604020202020204" pitchFamily="34" charset="0"/>
              </a:rPr>
              <a:t>B</a:t>
            </a:r>
            <a:endParaRPr kumimoji="0" lang="da-DK" sz="13800" b="1" i="0" u="none" strike="noStrike" kern="1200" cap="none" spc="0" normalizeH="0" baseline="0" noProof="0" dirty="0">
              <a:ln>
                <a:noFill/>
              </a:ln>
              <a:solidFill>
                <a:srgbClr val="FFFFFF"/>
              </a:solidFill>
              <a:effectLst/>
              <a:uLnTx/>
              <a:uFillTx/>
              <a:latin typeface="Arial" panose="020B0604020202020204" pitchFamily="34" charset="0"/>
              <a:ea typeface="Calibri" charset="0"/>
              <a:cs typeface="Arial" panose="020B0604020202020204" pitchFamily="34" charset="0"/>
            </a:endParaRPr>
          </a:p>
        </p:txBody>
      </p:sp>
      <p:sp>
        <p:nvSpPr>
          <p:cNvPr id="13" name="Rektangel 12">
            <a:extLst>
              <a:ext uri="{FF2B5EF4-FFF2-40B4-BE49-F238E27FC236}">
                <a16:creationId xmlns:a16="http://schemas.microsoft.com/office/drawing/2014/main" id="{9D0FECF7-CE07-4B07-8125-E038A1CAAB66}"/>
              </a:ext>
            </a:extLst>
          </p:cNvPr>
          <p:cNvSpPr/>
          <p:nvPr/>
        </p:nvSpPr>
        <p:spPr>
          <a:xfrm>
            <a:off x="3569307" y="2075021"/>
            <a:ext cx="6632498" cy="1969770"/>
          </a:xfrm>
          <a:prstGeom prst="rect">
            <a:avLst/>
          </a:prstGeom>
        </p:spPr>
        <p:txBody>
          <a:bodyPr wrap="square">
            <a:spAutoFit/>
          </a:bodyPr>
          <a:lstStyle/>
          <a:p>
            <a:pPr defTabSz="519497">
              <a:defRPr/>
            </a:pPr>
            <a:r>
              <a:rPr lang="da-DK" sz="2000" b="1" dirty="0">
                <a:solidFill>
                  <a:schemeClr val="bg1"/>
                </a:solidFill>
              </a:rPr>
              <a:t>Tjekker med jura-afdelingen om oplysningerne må videregives til leverandøren.</a:t>
            </a:r>
          </a:p>
          <a:p>
            <a:pPr marR="0" lvl="0" algn="l" defTabSz="519543" rtl="0" eaLnBrk="1" fontAlgn="auto" latinLnBrk="0" hangingPunct="1">
              <a:lnSpc>
                <a:spcPct val="100000"/>
              </a:lnSpc>
              <a:spcBef>
                <a:spcPts val="0"/>
              </a:spcBef>
              <a:spcAft>
                <a:spcPts val="0"/>
              </a:spcAft>
              <a:buClrTx/>
              <a:buSzTx/>
              <a:tabLst/>
              <a:defRPr/>
            </a:pPr>
            <a:endParaRPr kumimoji="0" lang="da-DK" sz="1800" b="0" i="0" u="none" strike="noStrike" kern="1200" cap="none" spc="0" normalizeH="0" baseline="0" noProof="0" dirty="0">
              <a:ln>
                <a:noFill/>
              </a:ln>
              <a:solidFill>
                <a:srgbClr val="FFFFFF"/>
              </a:solidFill>
              <a:effectLst/>
              <a:uLnTx/>
              <a:uFillTx/>
              <a:latin typeface="Calibri"/>
              <a:ea typeface="+mn-ea"/>
              <a:cs typeface="+mn-cs"/>
            </a:endParaRPr>
          </a:p>
          <a:p>
            <a:pPr marL="285750" lvl="0" indent="-285750">
              <a:buFont typeface="Arial" panose="020B0604020202020204" pitchFamily="34" charset="0"/>
              <a:buChar char="•"/>
              <a:defRPr/>
            </a:pPr>
            <a:r>
              <a:rPr lang="da-DK" sz="1600" dirty="0">
                <a:solidFill>
                  <a:srgbClr val="FFFFFF"/>
                </a:solidFill>
                <a:latin typeface="Calibri"/>
              </a:rPr>
              <a:t>Jura-afdelingen kan </a:t>
            </a:r>
            <a:r>
              <a:rPr lang="da-DK" sz="1600" dirty="0" smtClean="0">
                <a:solidFill>
                  <a:srgbClr val="FFFFFF"/>
                </a:solidFill>
                <a:latin typeface="Calibri"/>
              </a:rPr>
              <a:t>vurdere, om vi har pligt til at udveksle oplysninger og om der er det rigtige grundlag for udvekslingen.</a:t>
            </a:r>
            <a:endParaRPr lang="da-DK" sz="1600" dirty="0">
              <a:solidFill>
                <a:schemeClr val="bg1"/>
              </a:solidFill>
            </a:endParaRPr>
          </a:p>
          <a:p>
            <a:pPr marR="0" lvl="0" algn="l" defTabSz="519543" rtl="0" eaLnBrk="1" fontAlgn="auto" latinLnBrk="0" hangingPunct="1">
              <a:lnSpc>
                <a:spcPct val="100000"/>
              </a:lnSpc>
              <a:spcBef>
                <a:spcPts val="0"/>
              </a:spcBef>
              <a:spcAft>
                <a:spcPts val="0"/>
              </a:spcAft>
              <a:buClrTx/>
              <a:buSzTx/>
              <a:tabLst/>
              <a:defRPr/>
            </a:pPr>
            <a:endParaRPr lang="da-DK" sz="1600" dirty="0">
              <a:solidFill>
                <a:srgbClr val="FFFFFF"/>
              </a:solidFill>
              <a:latin typeface="Calibri"/>
            </a:endParaRPr>
          </a:p>
          <a:p>
            <a:pPr marL="285750" marR="0" lvl="0" indent="-285750" algn="l" defTabSz="51954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600" b="0" i="0" u="none" strike="noStrike" kern="1200" cap="none" spc="0" normalizeH="0" baseline="0" noProof="0" dirty="0">
                <a:ln>
                  <a:noFill/>
                </a:ln>
                <a:solidFill>
                  <a:srgbClr val="FFFFFF"/>
                </a:solidFill>
                <a:effectLst/>
                <a:uLnTx/>
                <a:uFillTx/>
                <a:latin typeface="Calibri"/>
                <a:ea typeface="+mn-ea"/>
                <a:cs typeface="+mn-cs"/>
              </a:rPr>
              <a:t>Det er vigtigt at sende oplysningerne via sikre kanaler.</a:t>
            </a:r>
          </a:p>
        </p:txBody>
      </p:sp>
      <p:grpSp>
        <p:nvGrpSpPr>
          <p:cNvPr id="10" name="Gruppe 9">
            <a:extLst>
              <a:ext uri="{FF2B5EF4-FFF2-40B4-BE49-F238E27FC236}">
                <a16:creationId xmlns:a16="http://schemas.microsoft.com/office/drawing/2014/main" id="{434970FC-FBFC-4F6E-A20B-FA2A194D3C87}"/>
              </a:ext>
            </a:extLst>
          </p:cNvPr>
          <p:cNvGrpSpPr/>
          <p:nvPr/>
        </p:nvGrpSpPr>
        <p:grpSpPr>
          <a:xfrm>
            <a:off x="2316240" y="1857159"/>
            <a:ext cx="667653" cy="667652"/>
            <a:chOff x="3569307" y="1857159"/>
            <a:chExt cx="667653" cy="667652"/>
          </a:xfrm>
        </p:grpSpPr>
        <p:sp>
          <p:nvSpPr>
            <p:cNvPr id="8" name="Ellipse 7">
              <a:extLst>
                <a:ext uri="{FF2B5EF4-FFF2-40B4-BE49-F238E27FC236}">
                  <a16:creationId xmlns:a16="http://schemas.microsoft.com/office/drawing/2014/main" id="{8B7EF67A-18EA-47C5-9DB8-4AFC903E7FE6}"/>
                </a:ext>
              </a:extLst>
            </p:cNvPr>
            <p:cNvSpPr/>
            <p:nvPr/>
          </p:nvSpPr>
          <p:spPr>
            <a:xfrm>
              <a:off x="3569308" y="1857159"/>
              <a:ext cx="667652" cy="667652"/>
            </a:xfrm>
            <a:prstGeom prst="ellipse">
              <a:avLst/>
            </a:prstGeom>
            <a:solidFill>
              <a:srgbClr val="D600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marL="0" marR="0" lvl="0" indent="0" algn="ctr" defTabSz="519543" rtl="0" eaLnBrk="1" fontAlgn="auto" latinLnBrk="0" hangingPunct="1">
                <a:lnSpc>
                  <a:spcPct val="100000"/>
                </a:lnSpc>
                <a:spcBef>
                  <a:spcPts val="0"/>
                </a:spcBef>
                <a:spcAft>
                  <a:spcPts val="0"/>
                </a:spcAft>
                <a:buClrTx/>
                <a:buSzTx/>
                <a:buFontTx/>
                <a:buNone/>
                <a:tabLst/>
                <a:defRPr/>
              </a:pPr>
              <a:endParaRPr kumimoji="0" lang="da-DK" sz="1200" b="1" i="0" u="none" strike="noStrike" kern="1200" cap="none" spc="0" normalizeH="0" baseline="0" noProof="0" dirty="0" err="1">
                <a:ln>
                  <a:noFill/>
                </a:ln>
                <a:solidFill>
                  <a:srgbClr val="3D4242"/>
                </a:solidFill>
                <a:effectLst/>
                <a:uLnTx/>
                <a:uFillTx/>
                <a:latin typeface="Work Sans" charset="0"/>
                <a:ea typeface="Work Sans" charset="0"/>
                <a:cs typeface="Work Sans" charset="0"/>
              </a:endParaRPr>
            </a:p>
          </p:txBody>
        </p:sp>
        <p:pic>
          <p:nvPicPr>
            <p:cNvPr id="6" name="Billede 5" descr="Et billede, der indeholder ur&#10;&#10;Automatisk genereret beskrivelse">
              <a:extLst>
                <a:ext uri="{FF2B5EF4-FFF2-40B4-BE49-F238E27FC236}">
                  <a16:creationId xmlns:a16="http://schemas.microsoft.com/office/drawing/2014/main" id="{FD390B05-11BC-4E21-9699-63E54F49C3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9307" y="1857159"/>
              <a:ext cx="667652" cy="667652"/>
            </a:xfrm>
            <a:prstGeom prst="rect">
              <a:avLst/>
            </a:prstGeom>
          </p:spPr>
        </p:pic>
      </p:grpSp>
    </p:spTree>
    <p:extLst>
      <p:ext uri="{BB962C8B-B14F-4D97-AF65-F5344CB8AC3E}">
        <p14:creationId xmlns:p14="http://schemas.microsoft.com/office/powerpoint/2010/main" val="20172519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C946EDD7-BB2E-4B11-9C84-C4236B09F98F}"/>
              </a:ext>
            </a:extLst>
          </p:cNvPr>
          <p:cNvSpPr/>
          <p:nvPr/>
        </p:nvSpPr>
        <p:spPr>
          <a:xfrm>
            <a:off x="0" y="0"/>
            <a:ext cx="10879138" cy="6119813"/>
          </a:xfrm>
          <a:prstGeom prst="rect">
            <a:avLst/>
          </a:prstGeom>
          <a:solidFill>
            <a:srgbClr val="3F4CC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endParaRPr lang="da-DK" sz="1200" b="1" dirty="0" err="1">
              <a:solidFill>
                <a:schemeClr val="tx2"/>
              </a:solidFill>
              <a:latin typeface="Work Sans" charset="0"/>
              <a:ea typeface="Work Sans" charset="0"/>
              <a:cs typeface="Work Sans" charset="0"/>
            </a:endParaRPr>
          </a:p>
        </p:txBody>
      </p:sp>
      <p:pic>
        <p:nvPicPr>
          <p:cNvPr id="4" name="Picture 3">
            <a:extLst>
              <a:ext uri="{FF2B5EF4-FFF2-40B4-BE49-F238E27FC236}">
                <a16:creationId xmlns:a16="http://schemas.microsoft.com/office/drawing/2014/main" id="{CC14E4D9-905D-C342-BEF7-5CD5312E2C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2927" y="279754"/>
            <a:ext cx="1550067" cy="573155"/>
          </a:xfrm>
          <a:prstGeom prst="rect">
            <a:avLst/>
          </a:prstGeom>
        </p:spPr>
      </p:pic>
      <p:pic>
        <p:nvPicPr>
          <p:cNvPr id="11" name="Picture 9">
            <a:extLst>
              <a:ext uri="{FF2B5EF4-FFF2-40B4-BE49-F238E27FC236}">
                <a16:creationId xmlns:a16="http://schemas.microsoft.com/office/drawing/2014/main" id="{B719B680-6D0A-44FE-A889-65FFCA07597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06686" y="340589"/>
            <a:ext cx="2061910" cy="402792"/>
          </a:xfrm>
          <a:prstGeom prst="rect">
            <a:avLst/>
          </a:prstGeom>
        </p:spPr>
      </p:pic>
      <p:pic>
        <p:nvPicPr>
          <p:cNvPr id="12" name="Picture 13">
            <a:extLst>
              <a:ext uri="{FF2B5EF4-FFF2-40B4-BE49-F238E27FC236}">
                <a16:creationId xmlns:a16="http://schemas.microsoft.com/office/drawing/2014/main" id="{007629D3-1742-4E2E-BE5F-3B4A6CF60E8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64803" y="340588"/>
            <a:ext cx="665726" cy="402792"/>
          </a:xfrm>
          <a:prstGeom prst="rect">
            <a:avLst/>
          </a:prstGeom>
        </p:spPr>
      </p:pic>
      <p:pic>
        <p:nvPicPr>
          <p:cNvPr id="13" name="Picture 15" descr="A close up of a logo&#10;&#10;Description automatically generated">
            <a:extLst>
              <a:ext uri="{FF2B5EF4-FFF2-40B4-BE49-F238E27FC236}">
                <a16:creationId xmlns:a16="http://schemas.microsoft.com/office/drawing/2014/main" id="{F486AA04-55D7-4263-8B64-6787A3E6F4D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68407" y="272340"/>
            <a:ext cx="1791947" cy="568252"/>
          </a:xfrm>
          <a:prstGeom prst="rect">
            <a:avLst/>
          </a:prstGeom>
        </p:spPr>
      </p:pic>
      <p:sp>
        <p:nvSpPr>
          <p:cNvPr id="15" name="Titel 1">
            <a:extLst>
              <a:ext uri="{FF2B5EF4-FFF2-40B4-BE49-F238E27FC236}">
                <a16:creationId xmlns:a16="http://schemas.microsoft.com/office/drawing/2014/main" id="{3953707B-0982-CE46-B6DF-B5E52AFF21C8}"/>
              </a:ext>
            </a:extLst>
          </p:cNvPr>
          <p:cNvSpPr>
            <a:spLocks noGrp="1"/>
          </p:cNvSpPr>
          <p:nvPr>
            <p:ph type="title"/>
          </p:nvPr>
        </p:nvSpPr>
        <p:spPr>
          <a:xfrm>
            <a:off x="542923" y="1047925"/>
            <a:ext cx="3919350" cy="662342"/>
          </a:xfrm>
        </p:spPr>
        <p:txBody>
          <a:bodyPr/>
          <a:lstStyle/>
          <a:p>
            <a:r>
              <a:rPr lang="da-DK" sz="2400" dirty="0">
                <a:solidFill>
                  <a:schemeClr val="bg1"/>
                </a:solidFill>
              </a:rPr>
              <a:t>Husk at tilpasse oplægget til din organisation</a:t>
            </a:r>
          </a:p>
        </p:txBody>
      </p:sp>
      <p:sp>
        <p:nvSpPr>
          <p:cNvPr id="16" name="Content Placeholder 1">
            <a:extLst>
              <a:ext uri="{FF2B5EF4-FFF2-40B4-BE49-F238E27FC236}">
                <a16:creationId xmlns:a16="http://schemas.microsoft.com/office/drawing/2014/main" id="{71DD70CF-4A29-C24B-9324-63C5C18DFD5F}"/>
              </a:ext>
            </a:extLst>
          </p:cNvPr>
          <p:cNvSpPr txBox="1">
            <a:spLocks/>
          </p:cNvSpPr>
          <p:nvPr/>
        </p:nvSpPr>
        <p:spPr bwMode="auto">
          <a:xfrm>
            <a:off x="475083" y="1888041"/>
            <a:ext cx="4964485" cy="3810026"/>
          </a:xfrm>
          <a:prstGeom prst="rect">
            <a:avLst/>
          </a:prstGeom>
          <a:noFill/>
          <a:ln w="190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6462" tIns="66462" rIns="66462" bIns="66462" numCol="1" anchor="t" anchorCtr="0" compatLnSpc="1">
            <a:prstTxWarp prst="textNoShape">
              <a:avLst/>
            </a:prstTxWarp>
          </a:bodyPr>
          <a:lstStyle>
            <a:lvl1pPr algn="l" rtl="0" eaLnBrk="1" fontAlgn="base" hangingPunct="1">
              <a:spcBef>
                <a:spcPct val="0"/>
              </a:spcBef>
              <a:spcAft>
                <a:spcPct val="50000"/>
              </a:spcAft>
              <a:buClr>
                <a:schemeClr val="bg2"/>
              </a:buClr>
              <a:buFont typeface="Symbol" pitchFamily="18" charset="2"/>
              <a:tabLst>
                <a:tab pos="1257300" algn="l"/>
                <a:tab pos="2514600" algn="l"/>
                <a:tab pos="3771900" algn="l"/>
                <a:tab pos="4667250" algn="l"/>
                <a:tab pos="5562600" algn="l"/>
                <a:tab pos="6819900" algn="l"/>
                <a:tab pos="8077200" algn="l"/>
              </a:tabLst>
              <a:defRPr>
                <a:solidFill>
                  <a:schemeClr val="tx1"/>
                </a:solidFill>
                <a:latin typeface="+mn-lt"/>
                <a:ea typeface="+mn-ea"/>
                <a:cs typeface="+mn-cs"/>
              </a:defRPr>
            </a:lvl1pPr>
            <a:lvl2pPr marL="269875" indent="-268288" algn="l" rtl="0" eaLnBrk="1" fontAlgn="base" hangingPunct="1">
              <a:spcBef>
                <a:spcPct val="0"/>
              </a:spcBef>
              <a:spcAft>
                <a:spcPct val="50000"/>
              </a:spcAft>
              <a:buClr>
                <a:schemeClr val="accent1"/>
              </a:buClr>
              <a:buFont typeface="Symbol" pitchFamily="18" charset="2"/>
              <a:buChar char="·"/>
              <a:tabLst/>
              <a:defRPr>
                <a:solidFill>
                  <a:schemeClr val="tx1"/>
                </a:solidFill>
                <a:latin typeface="+mn-lt"/>
              </a:defRPr>
            </a:lvl2pPr>
            <a:lvl3pPr marL="539750" indent="-268288" algn="l" rtl="0" eaLnBrk="1" fontAlgn="base" hangingPunct="1">
              <a:spcBef>
                <a:spcPct val="0"/>
              </a:spcBef>
              <a:spcAft>
                <a:spcPct val="50000"/>
              </a:spcAft>
              <a:buClr>
                <a:schemeClr val="accent1"/>
              </a:buClr>
              <a:buFont typeface="Arial" charset="0"/>
              <a:buChar char="–"/>
              <a:defRPr>
                <a:solidFill>
                  <a:schemeClr val="tx1"/>
                </a:solidFill>
                <a:latin typeface="+mn-lt"/>
              </a:defRPr>
            </a:lvl3pPr>
            <a:lvl4pPr marL="808038" indent="-266700" algn="l" rtl="0" eaLnBrk="1" fontAlgn="base" hangingPunct="1">
              <a:spcBef>
                <a:spcPct val="0"/>
              </a:spcBef>
              <a:spcAft>
                <a:spcPct val="50000"/>
              </a:spcAft>
              <a:buClr>
                <a:schemeClr val="accent1"/>
              </a:buClr>
              <a:buFont typeface="Arial" charset="0"/>
              <a:buChar char="•"/>
              <a:defRPr>
                <a:solidFill>
                  <a:schemeClr val="tx1"/>
                </a:solidFill>
                <a:latin typeface="+mn-lt"/>
              </a:defRPr>
            </a:lvl4pPr>
            <a:lvl5pPr marL="1077913" indent="-268288" algn="l" rtl="0" eaLnBrk="1" fontAlgn="base" hangingPunct="1">
              <a:spcBef>
                <a:spcPct val="0"/>
              </a:spcBef>
              <a:spcAft>
                <a:spcPct val="50000"/>
              </a:spcAft>
              <a:buClr>
                <a:schemeClr val="accent1"/>
              </a:buClr>
              <a:buFont typeface="Arial" charset="0"/>
              <a:buChar char="–"/>
              <a:defRPr>
                <a:solidFill>
                  <a:schemeClr val="tx1"/>
                </a:solidFill>
                <a:latin typeface="+mn-lt"/>
              </a:defRPr>
            </a:lvl5pPr>
            <a:lvl6pPr marL="1535113" indent="-268288" algn="l" rtl="0" eaLnBrk="1" fontAlgn="base" hangingPunct="1">
              <a:spcBef>
                <a:spcPct val="0"/>
              </a:spcBef>
              <a:spcAft>
                <a:spcPct val="50000"/>
              </a:spcAft>
              <a:buClr>
                <a:srgbClr val="737377"/>
              </a:buClr>
              <a:buFont typeface="Arial" charset="0"/>
              <a:buChar char="–"/>
              <a:defRPr>
                <a:solidFill>
                  <a:srgbClr val="737377"/>
                </a:solidFill>
                <a:latin typeface="+mn-lt"/>
              </a:defRPr>
            </a:lvl6pPr>
            <a:lvl7pPr marL="1992313" indent="-268288" algn="l" rtl="0" eaLnBrk="1" fontAlgn="base" hangingPunct="1">
              <a:spcBef>
                <a:spcPct val="0"/>
              </a:spcBef>
              <a:spcAft>
                <a:spcPct val="50000"/>
              </a:spcAft>
              <a:buClr>
                <a:srgbClr val="737377"/>
              </a:buClr>
              <a:buFont typeface="Arial" charset="0"/>
              <a:buChar char="–"/>
              <a:defRPr>
                <a:solidFill>
                  <a:srgbClr val="737377"/>
                </a:solidFill>
                <a:latin typeface="+mn-lt"/>
              </a:defRPr>
            </a:lvl7pPr>
            <a:lvl8pPr marL="2449513" indent="-268288" algn="l" rtl="0" eaLnBrk="1" fontAlgn="base" hangingPunct="1">
              <a:spcBef>
                <a:spcPct val="0"/>
              </a:spcBef>
              <a:spcAft>
                <a:spcPct val="50000"/>
              </a:spcAft>
              <a:buClr>
                <a:srgbClr val="737377"/>
              </a:buClr>
              <a:buFont typeface="Arial" charset="0"/>
              <a:buChar char="–"/>
              <a:defRPr>
                <a:solidFill>
                  <a:srgbClr val="737377"/>
                </a:solidFill>
                <a:latin typeface="+mn-lt"/>
              </a:defRPr>
            </a:lvl8pPr>
            <a:lvl9pPr marL="2906713" indent="-268288" algn="l" rtl="0" eaLnBrk="1" fontAlgn="base" hangingPunct="1">
              <a:spcBef>
                <a:spcPct val="0"/>
              </a:spcBef>
              <a:spcAft>
                <a:spcPct val="50000"/>
              </a:spcAft>
              <a:buClr>
                <a:srgbClr val="737377"/>
              </a:buClr>
              <a:buFont typeface="Arial" charset="0"/>
              <a:buChar char="–"/>
              <a:defRPr>
                <a:solidFill>
                  <a:srgbClr val="737377"/>
                </a:solidFill>
                <a:latin typeface="+mn-lt"/>
              </a:defRPr>
            </a:lvl9pPr>
          </a:lstStyle>
          <a:p>
            <a:r>
              <a:rPr lang="da-DK" sz="1200" dirty="0">
                <a:solidFill>
                  <a:schemeClr val="bg1"/>
                </a:solidFill>
                <a:latin typeface="Arial" panose="020B0604020202020204" pitchFamily="34" charset="0"/>
                <a:cs typeface="Arial" panose="020B0604020202020204" pitchFamily="34" charset="0"/>
              </a:rPr>
              <a:t>Før du præsenterer quizzen for din organisation, skal du</a:t>
            </a:r>
            <a:r>
              <a:rPr lang="da-DK" sz="1200" b="1" dirty="0">
                <a:solidFill>
                  <a:schemeClr val="bg1"/>
                </a:solidFill>
                <a:latin typeface="Arial" panose="020B0604020202020204" pitchFamily="34" charset="0"/>
                <a:cs typeface="Arial" panose="020B0604020202020204" pitchFamily="34" charset="0"/>
              </a:rPr>
              <a:t> justere oplæggets indhold</a:t>
            </a:r>
            <a:r>
              <a:rPr lang="da-DK" sz="1200" dirty="0">
                <a:solidFill>
                  <a:schemeClr val="bg1"/>
                </a:solidFill>
                <a:latin typeface="Arial" panose="020B0604020202020204" pitchFamily="34" charset="0"/>
                <a:cs typeface="Arial" panose="020B0604020202020204" pitchFamily="34" charset="0"/>
              </a:rPr>
              <a:t>, så det taler ind i </a:t>
            </a:r>
            <a:r>
              <a:rPr lang="da-DK" sz="1200" b="1" dirty="0">
                <a:solidFill>
                  <a:schemeClr val="bg1"/>
                </a:solidFill>
                <a:latin typeface="Arial" panose="020B0604020202020204" pitchFamily="34" charset="0"/>
                <a:cs typeface="Arial" panose="020B0604020202020204" pitchFamily="34" charset="0"/>
              </a:rPr>
              <a:t>din arbejdsplads’ virkelighed og rammevilkår</a:t>
            </a:r>
            <a:r>
              <a:rPr lang="da-DK" sz="1200" dirty="0">
                <a:solidFill>
                  <a:schemeClr val="bg1"/>
                </a:solidFill>
                <a:latin typeface="Arial" panose="020B0604020202020204" pitchFamily="34" charset="0"/>
                <a:cs typeface="Arial" panose="020B0604020202020204" pitchFamily="34" charset="0"/>
              </a:rPr>
              <a:t>. Når du tilpasser oplægget, skal du huske at justere det ud fra følgende:</a:t>
            </a:r>
          </a:p>
          <a:p>
            <a:endParaRPr lang="da-DK" sz="1200" dirty="0">
              <a:solidFill>
                <a:schemeClr val="bg1"/>
              </a:solidFill>
              <a:latin typeface="Arial" panose="020B0604020202020204" pitchFamily="34" charset="0"/>
              <a:cs typeface="Arial" panose="020B0604020202020204" pitchFamily="34" charset="0"/>
            </a:endParaRPr>
          </a:p>
          <a:p>
            <a:pPr marL="228600" indent="-228600">
              <a:buFont typeface="+mj-lt"/>
              <a:buAutoNum type="arabicPeriod"/>
            </a:pPr>
            <a:r>
              <a:rPr lang="da-DK" sz="1200" dirty="0">
                <a:solidFill>
                  <a:schemeClr val="bg1"/>
                </a:solidFill>
                <a:latin typeface="Arial" panose="020B0604020202020204" pitchFamily="34" charset="0"/>
                <a:cs typeface="Arial" panose="020B0604020202020204" pitchFamily="34" charset="0"/>
              </a:rPr>
              <a:t>Målgruppens behov, vidensniveau og arbejdsgange</a:t>
            </a:r>
          </a:p>
          <a:p>
            <a:pPr marL="228600" indent="-228600">
              <a:buFont typeface="+mj-lt"/>
              <a:buAutoNum type="arabicPeriod"/>
            </a:pPr>
            <a:r>
              <a:rPr lang="da-DK" sz="1200" dirty="0">
                <a:solidFill>
                  <a:schemeClr val="bg1"/>
                </a:solidFill>
                <a:latin typeface="Arial" panose="020B0604020202020204" pitchFamily="34" charset="0"/>
                <a:cs typeface="Arial" panose="020B0604020202020204" pitchFamily="34" charset="0"/>
              </a:rPr>
              <a:t>Organisationens gældende politikker</a:t>
            </a:r>
            <a:endParaRPr lang="da-DK" sz="1200" kern="0" dirty="0">
              <a:solidFill>
                <a:schemeClr val="bg1"/>
              </a:solidFill>
              <a:latin typeface="Arial" panose="020B0604020202020204" pitchFamily="34" charset="0"/>
              <a:cs typeface="Arial" panose="020B0604020202020204" pitchFamily="34" charset="0"/>
            </a:endParaRPr>
          </a:p>
          <a:p>
            <a:endParaRPr lang="da-DK" sz="1200" kern="0" dirty="0">
              <a:solidFill>
                <a:schemeClr val="bg1"/>
              </a:solidFill>
              <a:latin typeface="Arial" panose="020B0604020202020204" pitchFamily="34" charset="0"/>
              <a:cs typeface="Arial" panose="020B0604020202020204" pitchFamily="34" charset="0"/>
            </a:endParaRPr>
          </a:p>
          <a:p>
            <a:r>
              <a:rPr lang="da-DK" sz="1200" kern="0" dirty="0">
                <a:solidFill>
                  <a:schemeClr val="bg1"/>
                </a:solidFill>
                <a:latin typeface="Arial" panose="020B0604020202020204" pitchFamily="34" charset="0"/>
                <a:cs typeface="Arial" panose="020B0604020202020204" pitchFamily="34" charset="0"/>
              </a:rPr>
              <a:t>Spørgsmålene i quizzen kan du frit kan plukke og ændre i, så de matcher din organisations behov og informationssikkerhedspolitik. Der er taget udgangspunkt i gængse informationssikkerhedsretningslinjer, men nogle spørgsmål og svar vil muligvis ikke være relevante for din organisation i den nuværende form. </a:t>
            </a:r>
          </a:p>
          <a:p>
            <a:endParaRPr lang="da-DK" dirty="0"/>
          </a:p>
          <a:p>
            <a:endParaRPr lang="da-DK" sz="1200" kern="0" dirty="0">
              <a:solidFill>
                <a:schemeClr val="bg1"/>
              </a:solidFill>
              <a:latin typeface="Arial" panose="020B0604020202020204" pitchFamily="34" charset="0"/>
              <a:cs typeface="Arial" panose="020B0604020202020204" pitchFamily="34" charset="0"/>
            </a:endParaRPr>
          </a:p>
          <a:p>
            <a:pPr marL="1587" lvl="1" indent="0">
              <a:buClr>
                <a:schemeClr val="tx2"/>
              </a:buClr>
              <a:buNone/>
            </a:pPr>
            <a:endParaRPr lang="da-DK" sz="1200" kern="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984503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4892AE-B7AF-4A16-B1FE-37BE6721A44D}"/>
              </a:ext>
            </a:extLst>
          </p:cNvPr>
          <p:cNvSpPr>
            <a:spLocks noGrp="1"/>
          </p:cNvSpPr>
          <p:nvPr>
            <p:ph type="title"/>
          </p:nvPr>
        </p:nvSpPr>
        <p:spPr>
          <a:xfrm>
            <a:off x="491547" y="379810"/>
            <a:ext cx="5301807" cy="895897"/>
          </a:xfrm>
        </p:spPr>
        <p:txBody>
          <a:bodyPr/>
          <a:lstStyle/>
          <a:p>
            <a:r>
              <a:rPr lang="da-DK" sz="1785" b="0" dirty="0"/>
              <a:t>Spørgsmål 9:</a:t>
            </a:r>
            <a:r>
              <a:rPr lang="da-DK" sz="2800" dirty="0"/>
              <a:t/>
            </a:r>
            <a:br>
              <a:rPr lang="da-DK" sz="2800" dirty="0"/>
            </a:br>
            <a:r>
              <a:rPr lang="da-DK" sz="2200" dirty="0">
                <a:solidFill>
                  <a:srgbClr val="3F4CC2"/>
                </a:solidFill>
              </a:rPr>
              <a:t>Du skal løse en opgave, hvor du skal bruge din smartphone til at tage billeder af folk </a:t>
            </a:r>
            <a:r>
              <a:rPr lang="da-DK" sz="2200" b="0" dirty="0">
                <a:solidFill>
                  <a:srgbClr val="3F4CC2"/>
                </a:solidFill>
              </a:rPr>
              <a:t>– hvad gør du? </a:t>
            </a:r>
            <a:r>
              <a:rPr lang="da-DK" dirty="0"/>
              <a:t/>
            </a:r>
            <a:br>
              <a:rPr lang="da-DK" dirty="0"/>
            </a:br>
            <a:endParaRPr lang="da-DK" sz="1800" b="0" dirty="0"/>
          </a:p>
        </p:txBody>
      </p:sp>
      <p:sp>
        <p:nvSpPr>
          <p:cNvPr id="51" name="Rektangel 50">
            <a:extLst>
              <a:ext uri="{FF2B5EF4-FFF2-40B4-BE49-F238E27FC236}">
                <a16:creationId xmlns:a16="http://schemas.microsoft.com/office/drawing/2014/main" id="{0E6AE890-05A7-40BA-986D-FA85D30D52C3}"/>
              </a:ext>
            </a:extLst>
          </p:cNvPr>
          <p:cNvSpPr/>
          <p:nvPr/>
        </p:nvSpPr>
        <p:spPr>
          <a:xfrm>
            <a:off x="6035038" y="2178163"/>
            <a:ext cx="4357983" cy="81913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247" tIns="64247" rIns="64247" bIns="64247" numCol="1" spcCol="0" rtlCol="0" fromWordArt="0" anchor="ctr" anchorCtr="0" forceAA="0" compatLnSpc="1">
            <a:prstTxWarp prst="textNoShape">
              <a:avLst/>
            </a:prstTxWarp>
            <a:noAutofit/>
          </a:bodyPr>
          <a:lstStyle/>
          <a:p>
            <a:pPr defTabSz="519497">
              <a:defRPr/>
            </a:pPr>
            <a:endParaRPr lang="da-DK" sz="1600" dirty="0">
              <a:solidFill>
                <a:srgbClr val="3F4CC2"/>
              </a:solidFill>
              <a:ea typeface="Work Sans" charset="0"/>
              <a:cs typeface="Work Sans" charset="0"/>
            </a:endParaRPr>
          </a:p>
        </p:txBody>
      </p:sp>
      <p:sp>
        <p:nvSpPr>
          <p:cNvPr id="88" name="Rektangel 87">
            <a:extLst>
              <a:ext uri="{FF2B5EF4-FFF2-40B4-BE49-F238E27FC236}">
                <a16:creationId xmlns:a16="http://schemas.microsoft.com/office/drawing/2014/main" id="{F04425CB-D8FE-4B4C-85D7-7FD1C0FF087C}"/>
              </a:ext>
            </a:extLst>
          </p:cNvPr>
          <p:cNvSpPr/>
          <p:nvPr/>
        </p:nvSpPr>
        <p:spPr>
          <a:xfrm>
            <a:off x="5902035" y="3275579"/>
            <a:ext cx="4490986" cy="81913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247" tIns="64247" rIns="64247" bIns="64247" numCol="1" spcCol="0" rtlCol="0" fromWordArt="0" anchor="ctr" anchorCtr="0" forceAA="0" compatLnSpc="1">
            <a:prstTxWarp prst="textNoShape">
              <a:avLst/>
            </a:prstTxWarp>
            <a:noAutofit/>
          </a:bodyPr>
          <a:lstStyle/>
          <a:p>
            <a:pPr defTabSz="519497">
              <a:defRPr/>
            </a:pPr>
            <a:r>
              <a:rPr lang="da-DK" sz="1600" dirty="0">
                <a:solidFill>
                  <a:srgbClr val="3F4CC2"/>
                </a:solidFill>
              </a:rPr>
              <a:t>2</a:t>
            </a:r>
          </a:p>
        </p:txBody>
      </p:sp>
      <p:sp>
        <p:nvSpPr>
          <p:cNvPr id="90" name="Rektangel 89">
            <a:extLst>
              <a:ext uri="{FF2B5EF4-FFF2-40B4-BE49-F238E27FC236}">
                <a16:creationId xmlns:a16="http://schemas.microsoft.com/office/drawing/2014/main" id="{5B485365-AF27-2746-BDE2-6B871C127FCF}"/>
              </a:ext>
            </a:extLst>
          </p:cNvPr>
          <p:cNvSpPr/>
          <p:nvPr/>
        </p:nvSpPr>
        <p:spPr>
          <a:xfrm>
            <a:off x="5793354" y="4364100"/>
            <a:ext cx="4599667" cy="81913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247" tIns="64247" rIns="64247" bIns="64247" numCol="1" spcCol="0" rtlCol="0" fromWordArt="0" anchor="ctr" anchorCtr="0" forceAA="0" compatLnSpc="1">
            <a:prstTxWarp prst="textNoShape">
              <a:avLst/>
            </a:prstTxWarp>
            <a:noAutofit/>
          </a:bodyPr>
          <a:lstStyle/>
          <a:p>
            <a:pPr defTabSz="519497">
              <a:defRPr/>
            </a:pPr>
            <a:endParaRPr lang="da-DK" sz="1600" dirty="0">
              <a:solidFill>
                <a:srgbClr val="3F4CC2"/>
              </a:solidFill>
            </a:endParaRPr>
          </a:p>
        </p:txBody>
      </p:sp>
      <p:sp>
        <p:nvSpPr>
          <p:cNvPr id="9" name="Ellipse 8">
            <a:extLst>
              <a:ext uri="{FF2B5EF4-FFF2-40B4-BE49-F238E27FC236}">
                <a16:creationId xmlns:a16="http://schemas.microsoft.com/office/drawing/2014/main" id="{B8DAD1E1-1F76-4C8E-B2C7-5F4DD93B4E8D}"/>
              </a:ext>
            </a:extLst>
          </p:cNvPr>
          <p:cNvSpPr/>
          <p:nvPr/>
        </p:nvSpPr>
        <p:spPr>
          <a:xfrm>
            <a:off x="5599399" y="2178163"/>
            <a:ext cx="819135" cy="819135"/>
          </a:xfrm>
          <a:prstGeom prst="ellipse">
            <a:avLst/>
          </a:prstGeom>
          <a:solidFill>
            <a:srgbClr val="3F4CC2"/>
          </a:solidFill>
          <a:ln w="38100">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endParaRPr lang="da-DK" sz="1200" b="1" dirty="0" err="1">
              <a:solidFill>
                <a:schemeClr val="tx2"/>
              </a:solidFill>
              <a:latin typeface="Work Sans" charset="0"/>
              <a:ea typeface="Work Sans" charset="0"/>
              <a:cs typeface="Work Sans" charset="0"/>
            </a:endParaRPr>
          </a:p>
        </p:txBody>
      </p:sp>
      <p:sp>
        <p:nvSpPr>
          <p:cNvPr id="7" name="Tekstfelt 6">
            <a:extLst>
              <a:ext uri="{FF2B5EF4-FFF2-40B4-BE49-F238E27FC236}">
                <a16:creationId xmlns:a16="http://schemas.microsoft.com/office/drawing/2014/main" id="{853D3E3D-42D5-4676-9620-F5BB81F4F385}"/>
              </a:ext>
            </a:extLst>
          </p:cNvPr>
          <p:cNvSpPr txBox="1"/>
          <p:nvPr/>
        </p:nvSpPr>
        <p:spPr>
          <a:xfrm>
            <a:off x="5805761" y="2179851"/>
            <a:ext cx="416781" cy="738664"/>
          </a:xfrm>
          <a:prstGeom prst="rect">
            <a:avLst/>
          </a:prstGeom>
          <a:noFill/>
        </p:spPr>
        <p:txBody>
          <a:bodyPr wrap="none" lIns="0" tIns="0" rIns="0" bIns="0" rtlCol="0">
            <a:spAutoFit/>
          </a:bodyPr>
          <a:lstStyle/>
          <a:p>
            <a:r>
              <a:rPr lang="da-DK" sz="4800" b="1" dirty="0">
                <a:solidFill>
                  <a:schemeClr val="bg1"/>
                </a:solidFill>
                <a:latin typeface="Work Sans" panose="00000500000000000000" pitchFamily="2" charset="0"/>
                <a:ea typeface="Calibri" charset="0"/>
                <a:cs typeface="Calibri" charset="0"/>
              </a:rPr>
              <a:t>A</a:t>
            </a:r>
          </a:p>
        </p:txBody>
      </p:sp>
      <p:sp>
        <p:nvSpPr>
          <p:cNvPr id="99" name="Ellipse 98">
            <a:extLst>
              <a:ext uri="{FF2B5EF4-FFF2-40B4-BE49-F238E27FC236}">
                <a16:creationId xmlns:a16="http://schemas.microsoft.com/office/drawing/2014/main" id="{B25A77B8-98AE-4CD1-8827-F913F5BF87F1}"/>
              </a:ext>
            </a:extLst>
          </p:cNvPr>
          <p:cNvSpPr/>
          <p:nvPr/>
        </p:nvSpPr>
        <p:spPr>
          <a:xfrm>
            <a:off x="5586993" y="3273891"/>
            <a:ext cx="819135" cy="819135"/>
          </a:xfrm>
          <a:prstGeom prst="ellipse">
            <a:avLst/>
          </a:prstGeom>
          <a:solidFill>
            <a:srgbClr val="3F4CC2"/>
          </a:solidFill>
          <a:ln w="38100">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endParaRPr lang="da-DK" sz="1200" b="1" dirty="0" err="1">
              <a:solidFill>
                <a:schemeClr val="tx2"/>
              </a:solidFill>
              <a:latin typeface="Work Sans" charset="0"/>
              <a:ea typeface="Work Sans" charset="0"/>
              <a:cs typeface="Work Sans" charset="0"/>
            </a:endParaRPr>
          </a:p>
        </p:txBody>
      </p:sp>
      <p:sp>
        <p:nvSpPr>
          <p:cNvPr id="100" name="Tekstfelt 99">
            <a:extLst>
              <a:ext uri="{FF2B5EF4-FFF2-40B4-BE49-F238E27FC236}">
                <a16:creationId xmlns:a16="http://schemas.microsoft.com/office/drawing/2014/main" id="{E5A2EF90-2CB9-45C2-B9C5-DB268CF2F01C}"/>
              </a:ext>
            </a:extLst>
          </p:cNvPr>
          <p:cNvSpPr txBox="1"/>
          <p:nvPr/>
        </p:nvSpPr>
        <p:spPr>
          <a:xfrm>
            <a:off x="5793355" y="3311367"/>
            <a:ext cx="421590" cy="738664"/>
          </a:xfrm>
          <a:prstGeom prst="rect">
            <a:avLst/>
          </a:prstGeom>
          <a:noFill/>
        </p:spPr>
        <p:txBody>
          <a:bodyPr wrap="none" lIns="0" tIns="0" rIns="0" bIns="0" rtlCol="0">
            <a:spAutoFit/>
          </a:bodyPr>
          <a:lstStyle/>
          <a:p>
            <a:r>
              <a:rPr lang="da-DK" sz="4800" b="1" dirty="0">
                <a:solidFill>
                  <a:schemeClr val="bg1"/>
                </a:solidFill>
                <a:latin typeface="Work Sans" panose="00000500000000000000" pitchFamily="2" charset="0"/>
                <a:ea typeface="Calibri" charset="0"/>
                <a:cs typeface="Calibri" charset="0"/>
              </a:rPr>
              <a:t>B</a:t>
            </a:r>
          </a:p>
        </p:txBody>
      </p:sp>
      <p:sp>
        <p:nvSpPr>
          <p:cNvPr id="101" name="Ellipse 100">
            <a:extLst>
              <a:ext uri="{FF2B5EF4-FFF2-40B4-BE49-F238E27FC236}">
                <a16:creationId xmlns:a16="http://schemas.microsoft.com/office/drawing/2014/main" id="{4E3612FC-C405-45F7-9ACF-8F851C1D5B8C}"/>
              </a:ext>
            </a:extLst>
          </p:cNvPr>
          <p:cNvSpPr/>
          <p:nvPr/>
        </p:nvSpPr>
        <p:spPr>
          <a:xfrm>
            <a:off x="5599399" y="4364100"/>
            <a:ext cx="819135" cy="819135"/>
          </a:xfrm>
          <a:prstGeom prst="ellipse">
            <a:avLst/>
          </a:prstGeom>
          <a:solidFill>
            <a:srgbClr val="3F4CC2"/>
          </a:solidFill>
          <a:ln w="38100">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endParaRPr lang="da-DK" sz="1200" b="1" dirty="0" err="1">
              <a:solidFill>
                <a:schemeClr val="tx2"/>
              </a:solidFill>
              <a:latin typeface="Work Sans" charset="0"/>
              <a:ea typeface="Work Sans" charset="0"/>
              <a:cs typeface="Work Sans" charset="0"/>
            </a:endParaRPr>
          </a:p>
        </p:txBody>
      </p:sp>
      <p:sp>
        <p:nvSpPr>
          <p:cNvPr id="103" name="Tekstfelt 102">
            <a:extLst>
              <a:ext uri="{FF2B5EF4-FFF2-40B4-BE49-F238E27FC236}">
                <a16:creationId xmlns:a16="http://schemas.microsoft.com/office/drawing/2014/main" id="{6406A9E3-FC11-4967-891D-EB342A73AA7C}"/>
              </a:ext>
            </a:extLst>
          </p:cNvPr>
          <p:cNvSpPr txBox="1"/>
          <p:nvPr/>
        </p:nvSpPr>
        <p:spPr>
          <a:xfrm>
            <a:off x="5796617" y="4405222"/>
            <a:ext cx="416781" cy="738664"/>
          </a:xfrm>
          <a:prstGeom prst="rect">
            <a:avLst/>
          </a:prstGeom>
          <a:noFill/>
        </p:spPr>
        <p:txBody>
          <a:bodyPr wrap="none" lIns="0" tIns="0" rIns="0" bIns="0" rtlCol="0">
            <a:spAutoFit/>
          </a:bodyPr>
          <a:lstStyle/>
          <a:p>
            <a:r>
              <a:rPr lang="da-DK" sz="4800" b="1" dirty="0">
                <a:solidFill>
                  <a:schemeClr val="bg1"/>
                </a:solidFill>
                <a:latin typeface="Work Sans" panose="00000500000000000000" pitchFamily="2" charset="0"/>
                <a:ea typeface="Calibri" charset="0"/>
                <a:cs typeface="Calibri" charset="0"/>
              </a:rPr>
              <a:t>C</a:t>
            </a:r>
          </a:p>
        </p:txBody>
      </p:sp>
      <p:sp>
        <p:nvSpPr>
          <p:cNvPr id="11" name="Rektangel 10">
            <a:extLst>
              <a:ext uri="{FF2B5EF4-FFF2-40B4-BE49-F238E27FC236}">
                <a16:creationId xmlns:a16="http://schemas.microsoft.com/office/drawing/2014/main" id="{4432E95E-25DA-451B-9E88-3C5DA8C37A8D}"/>
              </a:ext>
            </a:extLst>
          </p:cNvPr>
          <p:cNvSpPr/>
          <p:nvPr/>
        </p:nvSpPr>
        <p:spPr>
          <a:xfrm>
            <a:off x="6526664" y="2326120"/>
            <a:ext cx="3544425" cy="523220"/>
          </a:xfrm>
          <a:prstGeom prst="rect">
            <a:avLst/>
          </a:prstGeom>
        </p:spPr>
        <p:txBody>
          <a:bodyPr wrap="square">
            <a:spAutoFit/>
          </a:bodyPr>
          <a:lstStyle/>
          <a:p>
            <a:pPr defTabSz="519497">
              <a:defRPr/>
            </a:pPr>
            <a:r>
              <a:rPr lang="da-DK" sz="1400" dirty="0">
                <a:solidFill>
                  <a:srgbClr val="3F4CC2"/>
                </a:solidFill>
                <a:ea typeface="Work Sans" charset="0"/>
                <a:cs typeface="Work Sans" charset="0"/>
              </a:rPr>
              <a:t>Tager billeder af folk. Så længe de har givet samtykke, er det fint.</a:t>
            </a:r>
          </a:p>
        </p:txBody>
      </p:sp>
      <p:sp>
        <p:nvSpPr>
          <p:cNvPr id="15" name="Rektangel 14">
            <a:extLst>
              <a:ext uri="{FF2B5EF4-FFF2-40B4-BE49-F238E27FC236}">
                <a16:creationId xmlns:a16="http://schemas.microsoft.com/office/drawing/2014/main" id="{23479C34-7819-476F-8C5C-280C2848F358}"/>
              </a:ext>
            </a:extLst>
          </p:cNvPr>
          <p:cNvSpPr/>
          <p:nvPr/>
        </p:nvSpPr>
        <p:spPr>
          <a:xfrm>
            <a:off x="6553483" y="4363732"/>
            <a:ext cx="3244562" cy="738664"/>
          </a:xfrm>
          <a:prstGeom prst="rect">
            <a:avLst/>
          </a:prstGeom>
        </p:spPr>
        <p:txBody>
          <a:bodyPr wrap="square">
            <a:spAutoFit/>
          </a:bodyPr>
          <a:lstStyle/>
          <a:p>
            <a:pPr defTabSz="519497">
              <a:defRPr/>
            </a:pPr>
            <a:r>
              <a:rPr lang="da-DK" sz="1400" dirty="0">
                <a:solidFill>
                  <a:srgbClr val="3E4AC2"/>
                </a:solidFill>
                <a:cs typeface="Arial" panose="020B0604020202020204" pitchFamily="34" charset="0"/>
              </a:rPr>
              <a:t>Indhenter samtykke fra de medvirkende personer og oplyser dem om formålet med billedet.</a:t>
            </a:r>
          </a:p>
        </p:txBody>
      </p:sp>
      <p:sp>
        <p:nvSpPr>
          <p:cNvPr id="28" name="Rektangel 27">
            <a:extLst>
              <a:ext uri="{FF2B5EF4-FFF2-40B4-BE49-F238E27FC236}">
                <a16:creationId xmlns:a16="http://schemas.microsoft.com/office/drawing/2014/main" id="{F0E3E0BD-354D-4994-9107-C1A0346101A7}"/>
              </a:ext>
            </a:extLst>
          </p:cNvPr>
          <p:cNvSpPr/>
          <p:nvPr/>
        </p:nvSpPr>
        <p:spPr>
          <a:xfrm>
            <a:off x="6538931" y="3338157"/>
            <a:ext cx="3575615" cy="738664"/>
          </a:xfrm>
          <a:prstGeom prst="rect">
            <a:avLst/>
          </a:prstGeom>
        </p:spPr>
        <p:txBody>
          <a:bodyPr wrap="square">
            <a:spAutoFit/>
          </a:bodyPr>
          <a:lstStyle/>
          <a:p>
            <a:pPr defTabSz="519497">
              <a:defRPr/>
            </a:pPr>
            <a:r>
              <a:rPr lang="da-DK" sz="1400" dirty="0">
                <a:solidFill>
                  <a:srgbClr val="3F4CC2"/>
                </a:solidFill>
                <a:ea typeface="Work Sans" charset="0"/>
                <a:cs typeface="Work Sans" charset="0"/>
              </a:rPr>
              <a:t>Slår synkronisering fra og bruger den normale fotoapp. Så længe fotos bliver på telefonen, er det fint.</a:t>
            </a:r>
          </a:p>
        </p:txBody>
      </p:sp>
      <p:pic>
        <p:nvPicPr>
          <p:cNvPr id="31" name="Picture 2" descr="Gratis lagerfoto af æble, Apple, berøring">
            <a:extLst>
              <a:ext uri="{FF2B5EF4-FFF2-40B4-BE49-F238E27FC236}">
                <a16:creationId xmlns:a16="http://schemas.microsoft.com/office/drawing/2014/main" id="{11B3BB2F-4078-4D86-916C-28855A08E44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439" b="4105"/>
          <a:stretch/>
        </p:blipFill>
        <p:spPr bwMode="auto">
          <a:xfrm>
            <a:off x="497293" y="2178163"/>
            <a:ext cx="4823631" cy="3005072"/>
          </a:xfrm>
          <a:prstGeom prst="rect">
            <a:avLst/>
          </a:prstGeom>
          <a:noFill/>
          <a:extLst>
            <a:ext uri="{909E8E84-426E-40DD-AFC4-6F175D3DCCD1}">
              <a14:hiddenFill xmlns:a14="http://schemas.microsoft.com/office/drawing/2010/main">
                <a:solidFill>
                  <a:srgbClr val="FFFFFF"/>
                </a:solidFill>
              </a14:hiddenFill>
            </a:ext>
          </a:extLst>
        </p:spPr>
      </p:pic>
      <p:sp>
        <p:nvSpPr>
          <p:cNvPr id="29" name="Rektangel 28">
            <a:extLst>
              <a:ext uri="{FF2B5EF4-FFF2-40B4-BE49-F238E27FC236}">
                <a16:creationId xmlns:a16="http://schemas.microsoft.com/office/drawing/2014/main" id="{40957CDA-FCC6-4CAC-8502-E0D572E34D4D}"/>
              </a:ext>
            </a:extLst>
          </p:cNvPr>
          <p:cNvSpPr/>
          <p:nvPr/>
        </p:nvSpPr>
        <p:spPr>
          <a:xfrm>
            <a:off x="5686537"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30" name="Rektangel 29">
            <a:extLst>
              <a:ext uri="{FF2B5EF4-FFF2-40B4-BE49-F238E27FC236}">
                <a16:creationId xmlns:a16="http://schemas.microsoft.com/office/drawing/2014/main" id="{353AAA48-53CF-4DAC-92EF-A54822ECCAA6}"/>
              </a:ext>
            </a:extLst>
          </p:cNvPr>
          <p:cNvSpPr/>
          <p:nvPr/>
        </p:nvSpPr>
        <p:spPr>
          <a:xfrm>
            <a:off x="6319549"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32" name="Rektangel 31">
            <a:extLst>
              <a:ext uri="{FF2B5EF4-FFF2-40B4-BE49-F238E27FC236}">
                <a16:creationId xmlns:a16="http://schemas.microsoft.com/office/drawing/2014/main" id="{46041080-04C1-44F3-86A4-9986865B1B43}"/>
              </a:ext>
            </a:extLst>
          </p:cNvPr>
          <p:cNvSpPr/>
          <p:nvPr/>
        </p:nvSpPr>
        <p:spPr>
          <a:xfrm>
            <a:off x="6952561"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33" name="Rektangel 32">
            <a:extLst>
              <a:ext uri="{FF2B5EF4-FFF2-40B4-BE49-F238E27FC236}">
                <a16:creationId xmlns:a16="http://schemas.microsoft.com/office/drawing/2014/main" id="{101AAD36-B905-4698-A672-94E3A69D8ABC}"/>
              </a:ext>
            </a:extLst>
          </p:cNvPr>
          <p:cNvSpPr/>
          <p:nvPr/>
        </p:nvSpPr>
        <p:spPr>
          <a:xfrm>
            <a:off x="7585573"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34" name="Rektangel 33">
            <a:extLst>
              <a:ext uri="{FF2B5EF4-FFF2-40B4-BE49-F238E27FC236}">
                <a16:creationId xmlns:a16="http://schemas.microsoft.com/office/drawing/2014/main" id="{E9A066A4-0404-4CB0-90E5-5053EB84996B}"/>
              </a:ext>
            </a:extLst>
          </p:cNvPr>
          <p:cNvSpPr/>
          <p:nvPr/>
        </p:nvSpPr>
        <p:spPr>
          <a:xfrm>
            <a:off x="8218585" y="486404"/>
            <a:ext cx="273045" cy="136538"/>
          </a:xfrm>
          <a:prstGeom prst="rect">
            <a:avLst/>
          </a:prstGeom>
          <a:solidFill>
            <a:srgbClr val="D600BA"/>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35" name="Rektangel 34">
            <a:extLst>
              <a:ext uri="{FF2B5EF4-FFF2-40B4-BE49-F238E27FC236}">
                <a16:creationId xmlns:a16="http://schemas.microsoft.com/office/drawing/2014/main" id="{840D7895-4922-40D0-AA29-0153234FCAA8}"/>
              </a:ext>
            </a:extLst>
          </p:cNvPr>
          <p:cNvSpPr/>
          <p:nvPr/>
        </p:nvSpPr>
        <p:spPr>
          <a:xfrm>
            <a:off x="6003043"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36" name="Rektangel 35">
            <a:extLst>
              <a:ext uri="{FF2B5EF4-FFF2-40B4-BE49-F238E27FC236}">
                <a16:creationId xmlns:a16="http://schemas.microsoft.com/office/drawing/2014/main" id="{DEC625C7-AB46-4455-B10D-18D3F8A15C65}"/>
              </a:ext>
            </a:extLst>
          </p:cNvPr>
          <p:cNvSpPr/>
          <p:nvPr/>
        </p:nvSpPr>
        <p:spPr>
          <a:xfrm>
            <a:off x="6636055"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37" name="Rektangel 36">
            <a:extLst>
              <a:ext uri="{FF2B5EF4-FFF2-40B4-BE49-F238E27FC236}">
                <a16:creationId xmlns:a16="http://schemas.microsoft.com/office/drawing/2014/main" id="{2EA79990-4B1F-4564-9ABE-87FA1743E7BD}"/>
              </a:ext>
            </a:extLst>
          </p:cNvPr>
          <p:cNvSpPr/>
          <p:nvPr/>
        </p:nvSpPr>
        <p:spPr>
          <a:xfrm>
            <a:off x="7269067"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38" name="Rektangel 37">
            <a:extLst>
              <a:ext uri="{FF2B5EF4-FFF2-40B4-BE49-F238E27FC236}">
                <a16:creationId xmlns:a16="http://schemas.microsoft.com/office/drawing/2014/main" id="{DB63BA17-1381-4D5E-A0B5-7A9867D1EB6E}"/>
              </a:ext>
            </a:extLst>
          </p:cNvPr>
          <p:cNvSpPr/>
          <p:nvPr/>
        </p:nvSpPr>
        <p:spPr>
          <a:xfrm>
            <a:off x="7902079"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39" name="Rektangel 38">
            <a:extLst>
              <a:ext uri="{FF2B5EF4-FFF2-40B4-BE49-F238E27FC236}">
                <a16:creationId xmlns:a16="http://schemas.microsoft.com/office/drawing/2014/main" id="{8EFF8A60-0388-44A5-9EFF-0DF2033A5F17}"/>
              </a:ext>
            </a:extLst>
          </p:cNvPr>
          <p:cNvSpPr/>
          <p:nvPr/>
        </p:nvSpPr>
        <p:spPr>
          <a:xfrm>
            <a:off x="8535091" y="486404"/>
            <a:ext cx="273045" cy="136538"/>
          </a:xfrm>
          <a:prstGeom prst="rect">
            <a:avLst/>
          </a:prstGeom>
          <a:solidFill>
            <a:schemeClr val="bg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40" name="Rektangel 39">
            <a:extLst>
              <a:ext uri="{FF2B5EF4-FFF2-40B4-BE49-F238E27FC236}">
                <a16:creationId xmlns:a16="http://schemas.microsoft.com/office/drawing/2014/main" id="{A6388CE3-C42F-4D13-92A8-5F82B0B00D79}"/>
              </a:ext>
            </a:extLst>
          </p:cNvPr>
          <p:cNvSpPr/>
          <p:nvPr/>
        </p:nvSpPr>
        <p:spPr>
          <a:xfrm>
            <a:off x="8851597" y="486404"/>
            <a:ext cx="273045" cy="136538"/>
          </a:xfrm>
          <a:prstGeom prst="rect">
            <a:avLst/>
          </a:prstGeom>
          <a:solidFill>
            <a:schemeClr val="bg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43" name="Rektangel 42">
            <a:extLst>
              <a:ext uri="{FF2B5EF4-FFF2-40B4-BE49-F238E27FC236}">
                <a16:creationId xmlns:a16="http://schemas.microsoft.com/office/drawing/2014/main" id="{862E8951-D7B1-449C-AE9F-3F0B38576075}"/>
              </a:ext>
            </a:extLst>
          </p:cNvPr>
          <p:cNvSpPr/>
          <p:nvPr/>
        </p:nvSpPr>
        <p:spPr>
          <a:xfrm>
            <a:off x="9168103" y="486404"/>
            <a:ext cx="273045" cy="136538"/>
          </a:xfrm>
          <a:prstGeom prst="rect">
            <a:avLst/>
          </a:prstGeom>
          <a:solidFill>
            <a:schemeClr val="bg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56" name="Rektangel 55">
            <a:extLst>
              <a:ext uri="{FF2B5EF4-FFF2-40B4-BE49-F238E27FC236}">
                <a16:creationId xmlns:a16="http://schemas.microsoft.com/office/drawing/2014/main" id="{F1B5148B-93F0-4241-B43D-B24A78DD8BF1}"/>
              </a:ext>
            </a:extLst>
          </p:cNvPr>
          <p:cNvSpPr/>
          <p:nvPr/>
        </p:nvSpPr>
        <p:spPr>
          <a:xfrm>
            <a:off x="9484605" y="486404"/>
            <a:ext cx="273045" cy="136538"/>
          </a:xfrm>
          <a:prstGeom prst="rect">
            <a:avLst/>
          </a:prstGeom>
          <a:solidFill>
            <a:schemeClr val="bg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57" name="Rektangel 56">
            <a:extLst>
              <a:ext uri="{FF2B5EF4-FFF2-40B4-BE49-F238E27FC236}">
                <a16:creationId xmlns:a16="http://schemas.microsoft.com/office/drawing/2014/main" id="{6A9B83E4-A2BC-4AFA-BC35-EE0BDA2D2A6F}"/>
              </a:ext>
            </a:extLst>
          </p:cNvPr>
          <p:cNvSpPr/>
          <p:nvPr/>
        </p:nvSpPr>
        <p:spPr>
          <a:xfrm>
            <a:off x="9801107" y="486404"/>
            <a:ext cx="273045" cy="136538"/>
          </a:xfrm>
          <a:prstGeom prst="rect">
            <a:avLst/>
          </a:prstGeom>
          <a:solidFill>
            <a:schemeClr val="bg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58" name="Rektangel 57">
            <a:extLst>
              <a:ext uri="{FF2B5EF4-FFF2-40B4-BE49-F238E27FC236}">
                <a16:creationId xmlns:a16="http://schemas.microsoft.com/office/drawing/2014/main" id="{CF39AAD6-0C2D-499B-9AB3-C121BD6EB0BE}"/>
              </a:ext>
            </a:extLst>
          </p:cNvPr>
          <p:cNvSpPr/>
          <p:nvPr/>
        </p:nvSpPr>
        <p:spPr>
          <a:xfrm>
            <a:off x="10116553" y="486404"/>
            <a:ext cx="273045" cy="136538"/>
          </a:xfrm>
          <a:prstGeom prst="rect">
            <a:avLst/>
          </a:prstGeom>
          <a:solidFill>
            <a:schemeClr val="bg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Tree>
    <p:extLst>
      <p:ext uri="{BB962C8B-B14F-4D97-AF65-F5344CB8AC3E}">
        <p14:creationId xmlns:p14="http://schemas.microsoft.com/office/powerpoint/2010/main" val="5782807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3F4CC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4892AE-B7AF-4A16-B1FE-37BE6721A44D}"/>
              </a:ext>
            </a:extLst>
          </p:cNvPr>
          <p:cNvSpPr>
            <a:spLocks noGrp="1"/>
          </p:cNvSpPr>
          <p:nvPr>
            <p:ph type="title"/>
          </p:nvPr>
        </p:nvSpPr>
        <p:spPr>
          <a:xfrm>
            <a:off x="491545" y="379810"/>
            <a:ext cx="8127521" cy="895897"/>
          </a:xfrm>
        </p:spPr>
        <p:txBody>
          <a:bodyPr/>
          <a:lstStyle/>
          <a:p>
            <a:r>
              <a:rPr lang="da-DK" sz="1400" b="0" dirty="0">
                <a:solidFill>
                  <a:schemeClr val="bg1"/>
                </a:solidFill>
              </a:rPr>
              <a:t>Spørgsmål 9:</a:t>
            </a:r>
            <a:r>
              <a:rPr lang="da-DK" dirty="0">
                <a:solidFill>
                  <a:schemeClr val="bg1"/>
                </a:solidFill>
              </a:rPr>
              <a:t/>
            </a:r>
            <a:br>
              <a:rPr lang="da-DK" dirty="0">
                <a:solidFill>
                  <a:schemeClr val="bg1"/>
                </a:solidFill>
              </a:rPr>
            </a:br>
            <a:r>
              <a:rPr lang="da-DK" dirty="0">
                <a:solidFill>
                  <a:schemeClr val="bg1"/>
                </a:solidFill>
              </a:rPr>
              <a:t>Du skal løse en opgave, hvor du skal bruge din smartphone til at tage billeder af folk </a:t>
            </a:r>
            <a:r>
              <a:rPr lang="da-DK" b="0" dirty="0">
                <a:solidFill>
                  <a:schemeClr val="bg1"/>
                </a:solidFill>
              </a:rPr>
              <a:t>– hvad gør du? </a:t>
            </a:r>
            <a:r>
              <a:rPr lang="da-DK" dirty="0">
                <a:solidFill>
                  <a:schemeClr val="bg1"/>
                </a:solidFill>
              </a:rPr>
              <a:t/>
            </a:r>
            <a:br>
              <a:rPr lang="da-DK" dirty="0">
                <a:solidFill>
                  <a:schemeClr val="bg1"/>
                </a:solidFill>
              </a:rPr>
            </a:br>
            <a:endParaRPr lang="da-DK" sz="1800" b="0" dirty="0">
              <a:solidFill>
                <a:schemeClr val="bg1"/>
              </a:solidFill>
            </a:endParaRPr>
          </a:p>
        </p:txBody>
      </p:sp>
      <p:sp>
        <p:nvSpPr>
          <p:cNvPr id="99" name="Ellipse 98">
            <a:extLst>
              <a:ext uri="{FF2B5EF4-FFF2-40B4-BE49-F238E27FC236}">
                <a16:creationId xmlns:a16="http://schemas.microsoft.com/office/drawing/2014/main" id="{B25A77B8-98AE-4CD1-8827-F913F5BF87F1}"/>
              </a:ext>
            </a:extLst>
          </p:cNvPr>
          <p:cNvSpPr/>
          <p:nvPr/>
        </p:nvSpPr>
        <p:spPr>
          <a:xfrm>
            <a:off x="451719" y="1951736"/>
            <a:ext cx="2740214" cy="2740214"/>
          </a:xfrm>
          <a:prstGeom prst="ellipse">
            <a:avLst/>
          </a:prstGeom>
          <a:solidFill>
            <a:srgbClr val="3F4CC2"/>
          </a:solidFill>
          <a:ln w="793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marL="0" marR="0" lvl="0" indent="0" algn="ctr" defTabSz="519543" rtl="0" eaLnBrk="1" fontAlgn="auto" latinLnBrk="0" hangingPunct="1">
              <a:lnSpc>
                <a:spcPct val="100000"/>
              </a:lnSpc>
              <a:spcBef>
                <a:spcPts val="0"/>
              </a:spcBef>
              <a:spcAft>
                <a:spcPts val="0"/>
              </a:spcAft>
              <a:buClrTx/>
              <a:buSzTx/>
              <a:buFontTx/>
              <a:buNone/>
              <a:tabLst/>
              <a:defRPr/>
            </a:pPr>
            <a:r>
              <a:rPr lang="da-DK" sz="13800" b="1" dirty="0">
                <a:solidFill>
                  <a:srgbClr val="FFFFFF"/>
                </a:solidFill>
                <a:latin typeface="Arial" panose="020B0604020202020204" pitchFamily="34" charset="0"/>
                <a:ea typeface="Calibri" charset="0"/>
                <a:cs typeface="Arial" panose="020B0604020202020204" pitchFamily="34" charset="0"/>
              </a:rPr>
              <a:t>C</a:t>
            </a:r>
            <a:endParaRPr kumimoji="0" lang="da-DK" sz="13800" b="1" i="0" u="none" strike="noStrike" kern="1200" cap="none" spc="0" normalizeH="0" baseline="0" noProof="0" dirty="0">
              <a:ln>
                <a:noFill/>
              </a:ln>
              <a:solidFill>
                <a:srgbClr val="FFFFFF"/>
              </a:solidFill>
              <a:effectLst/>
              <a:uLnTx/>
              <a:uFillTx/>
              <a:latin typeface="Arial" panose="020B0604020202020204" pitchFamily="34" charset="0"/>
              <a:ea typeface="Calibri" charset="0"/>
              <a:cs typeface="Arial" panose="020B0604020202020204" pitchFamily="34" charset="0"/>
            </a:endParaRPr>
          </a:p>
        </p:txBody>
      </p:sp>
      <p:sp>
        <p:nvSpPr>
          <p:cNvPr id="13" name="Rektangel 12">
            <a:extLst>
              <a:ext uri="{FF2B5EF4-FFF2-40B4-BE49-F238E27FC236}">
                <a16:creationId xmlns:a16="http://schemas.microsoft.com/office/drawing/2014/main" id="{9D0FECF7-CE07-4B07-8125-E038A1CAAB66}"/>
              </a:ext>
            </a:extLst>
          </p:cNvPr>
          <p:cNvSpPr/>
          <p:nvPr/>
        </p:nvSpPr>
        <p:spPr>
          <a:xfrm>
            <a:off x="3569307" y="2030698"/>
            <a:ext cx="6632498" cy="2954655"/>
          </a:xfrm>
          <a:prstGeom prst="rect">
            <a:avLst/>
          </a:prstGeom>
        </p:spPr>
        <p:txBody>
          <a:bodyPr wrap="square">
            <a:spAutoFit/>
          </a:bodyPr>
          <a:lstStyle/>
          <a:p>
            <a:pPr defTabSz="519497">
              <a:defRPr/>
            </a:pPr>
            <a:r>
              <a:rPr lang="da-DK" sz="2000" b="1" dirty="0">
                <a:solidFill>
                  <a:schemeClr val="bg1"/>
                </a:solidFill>
                <a:latin typeface="Arial" panose="020B0604020202020204" pitchFamily="34" charset="0"/>
                <a:cs typeface="Arial" panose="020B0604020202020204" pitchFamily="34" charset="0"/>
              </a:rPr>
              <a:t>Indhenter samtykke fra de medvirkende personer og oplyser dem om formålet med billedet</a:t>
            </a:r>
          </a:p>
          <a:p>
            <a:pPr marL="285750" marR="0" lvl="0" indent="-285750" algn="l" defTabSz="51954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a-DK" sz="1800" b="0" i="0" u="none" strike="noStrike" kern="1200" cap="none" spc="0" normalizeH="0" baseline="0" noProof="0" dirty="0">
              <a:ln>
                <a:noFill/>
              </a:ln>
              <a:solidFill>
                <a:srgbClr val="FFFFFF"/>
              </a:solidFill>
              <a:effectLst/>
              <a:uLnTx/>
              <a:uFillTx/>
              <a:latin typeface="Calibri"/>
              <a:ea typeface="+mn-ea"/>
              <a:cs typeface="+mn-cs"/>
            </a:endParaRPr>
          </a:p>
          <a:p>
            <a:pPr marL="285750" marR="0" lvl="0" indent="-285750" algn="l" defTabSz="51954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600" b="0" i="0" u="none" strike="noStrike" kern="1200" cap="none" spc="0" normalizeH="0" baseline="0" noProof="0" dirty="0">
                <a:ln>
                  <a:noFill/>
                </a:ln>
                <a:solidFill>
                  <a:srgbClr val="FFFFFF"/>
                </a:solidFill>
                <a:effectLst/>
                <a:uLnTx/>
                <a:uFillTx/>
                <a:latin typeface="Calibri"/>
                <a:ea typeface="+mn-ea"/>
                <a:cs typeface="+mn-cs"/>
              </a:rPr>
              <a:t>Fotos af menneskers ansigter er personoplysninger. Det vil sige, at vi skal passe godt på dem. </a:t>
            </a:r>
          </a:p>
          <a:p>
            <a:pPr marL="285750" marR="0" lvl="0" indent="-285750" algn="l" defTabSz="51954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a-DK" sz="1600" dirty="0">
              <a:solidFill>
                <a:srgbClr val="FFFFFF"/>
              </a:solidFill>
              <a:latin typeface="Calibri"/>
            </a:endParaRPr>
          </a:p>
          <a:p>
            <a:pPr marL="285750" marR="0" lvl="0" indent="-285750" algn="l" defTabSz="51954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600" b="0" i="0" u="none" strike="noStrike" kern="1200" cap="none" spc="0" normalizeH="0" baseline="0" noProof="0" dirty="0">
                <a:ln>
                  <a:noFill/>
                </a:ln>
                <a:solidFill>
                  <a:srgbClr val="FFFFFF"/>
                </a:solidFill>
                <a:effectLst/>
                <a:uLnTx/>
                <a:uFillTx/>
                <a:latin typeface="Calibri"/>
                <a:ea typeface="+mn-ea"/>
                <a:cs typeface="+mn-cs"/>
              </a:rPr>
              <a:t>Selvom du slår deling fra, risikerer du alligevel, at telefonen senere uploader til </a:t>
            </a:r>
            <a:r>
              <a:rPr kumimoji="0" lang="da-DK" sz="1600" b="0" i="0" u="none" strike="noStrike" kern="1200" cap="none" spc="0" normalizeH="0" baseline="0" noProof="0" dirty="0" smtClean="0">
                <a:ln>
                  <a:noFill/>
                </a:ln>
                <a:solidFill>
                  <a:srgbClr val="FFFFFF"/>
                </a:solidFill>
                <a:effectLst/>
                <a:uLnTx/>
                <a:uFillTx/>
                <a:latin typeface="Calibri"/>
                <a:ea typeface="+mn-ea"/>
                <a:cs typeface="+mn-cs"/>
              </a:rPr>
              <a:t>skyen </a:t>
            </a:r>
            <a:r>
              <a:rPr kumimoji="0" lang="da-DK" sz="1600" b="0" i="0" u="none" strike="noStrike" kern="1200" cap="none" spc="0" normalizeH="0" baseline="0" noProof="0" dirty="0">
                <a:ln>
                  <a:noFill/>
                </a:ln>
                <a:solidFill>
                  <a:srgbClr val="FFFFFF"/>
                </a:solidFill>
                <a:effectLst/>
                <a:uLnTx/>
                <a:uFillTx/>
                <a:latin typeface="Calibri"/>
                <a:ea typeface="+mn-ea"/>
                <a:cs typeface="+mn-cs"/>
              </a:rPr>
              <a:t>eller på anden vis synkroniserer data. </a:t>
            </a:r>
          </a:p>
          <a:p>
            <a:pPr marL="285750" marR="0" lvl="0" indent="-285750" algn="l" defTabSz="51954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a-DK" sz="1600" dirty="0">
              <a:solidFill>
                <a:srgbClr val="FFFFFF"/>
              </a:solidFill>
              <a:latin typeface="Calibri"/>
            </a:endParaRPr>
          </a:p>
          <a:p>
            <a:pPr marL="285750" marR="0" lvl="0" indent="-285750" algn="l" defTabSz="51954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600" b="0" i="0" u="none" strike="noStrike" kern="1200" cap="none" spc="0" normalizeH="0" baseline="0" noProof="0" dirty="0">
                <a:ln>
                  <a:noFill/>
                </a:ln>
                <a:solidFill>
                  <a:srgbClr val="FFFFFF"/>
                </a:solidFill>
                <a:effectLst/>
                <a:uLnTx/>
                <a:uFillTx/>
                <a:latin typeface="Calibri"/>
                <a:ea typeface="+mn-ea"/>
                <a:cs typeface="+mn-cs"/>
              </a:rPr>
              <a:t>Der findes apps til fotografering, som er sikre og godkendte hos os. De er: [</a:t>
            </a:r>
            <a:r>
              <a:rPr kumimoji="0" lang="da-DK" sz="1600" b="0" i="0" u="none" strike="noStrike" kern="1200" cap="none" spc="0" normalizeH="0" baseline="0" noProof="0" dirty="0">
                <a:ln>
                  <a:noFill/>
                </a:ln>
                <a:solidFill>
                  <a:srgbClr val="FFFFFF"/>
                </a:solidFill>
                <a:effectLst/>
                <a:highlight>
                  <a:srgbClr val="D600BA"/>
                </a:highlight>
                <a:uLnTx/>
                <a:uFillTx/>
                <a:latin typeface="Calibri"/>
                <a:ea typeface="+mn-ea"/>
                <a:cs typeface="+mn-cs"/>
              </a:rPr>
              <a:t>indsæt navne på </a:t>
            </a:r>
            <a:r>
              <a:rPr kumimoji="0" lang="da-DK" sz="1600" b="0" i="0" u="none" strike="noStrike" kern="1200" cap="none" spc="0" normalizeH="0" baseline="0" noProof="0" dirty="0" err="1">
                <a:ln>
                  <a:noFill/>
                </a:ln>
                <a:solidFill>
                  <a:srgbClr val="FFFFFF"/>
                </a:solidFill>
                <a:effectLst/>
                <a:highlight>
                  <a:srgbClr val="D600BA"/>
                </a:highlight>
                <a:uLnTx/>
                <a:uFillTx/>
                <a:latin typeface="Calibri"/>
                <a:ea typeface="+mn-ea"/>
                <a:cs typeface="+mn-cs"/>
              </a:rPr>
              <a:t>apps</a:t>
            </a:r>
            <a:r>
              <a:rPr kumimoji="0" lang="da-DK" sz="1600" b="0" i="0" u="none" strike="noStrike" kern="1200" cap="none" spc="0" normalizeH="0" baseline="0" noProof="0" dirty="0" smtClean="0">
                <a:ln>
                  <a:noFill/>
                </a:ln>
                <a:solidFill>
                  <a:srgbClr val="FFFFFF"/>
                </a:solidFill>
                <a:effectLst/>
                <a:uLnTx/>
                <a:uFillTx/>
                <a:latin typeface="Calibri"/>
                <a:ea typeface="+mn-ea"/>
                <a:cs typeface="+mn-cs"/>
              </a:rPr>
              <a:t>].</a:t>
            </a:r>
            <a:endParaRPr kumimoji="0" lang="da-DK" sz="1600" b="0" i="0" u="none" strike="noStrike" kern="1200" cap="none" spc="0" normalizeH="0" baseline="0" noProof="0" dirty="0">
              <a:ln>
                <a:noFill/>
              </a:ln>
              <a:solidFill>
                <a:srgbClr val="FFFFFF"/>
              </a:solidFill>
              <a:effectLst/>
              <a:uLnTx/>
              <a:uFillTx/>
              <a:latin typeface="Calibri"/>
              <a:ea typeface="+mn-ea"/>
              <a:cs typeface="+mn-cs"/>
            </a:endParaRPr>
          </a:p>
        </p:txBody>
      </p:sp>
      <p:grpSp>
        <p:nvGrpSpPr>
          <p:cNvPr id="10" name="Gruppe 9">
            <a:extLst>
              <a:ext uri="{FF2B5EF4-FFF2-40B4-BE49-F238E27FC236}">
                <a16:creationId xmlns:a16="http://schemas.microsoft.com/office/drawing/2014/main" id="{434970FC-FBFC-4F6E-A20B-FA2A194D3C87}"/>
              </a:ext>
            </a:extLst>
          </p:cNvPr>
          <p:cNvGrpSpPr/>
          <p:nvPr/>
        </p:nvGrpSpPr>
        <p:grpSpPr>
          <a:xfrm>
            <a:off x="2316240" y="1857159"/>
            <a:ext cx="667653" cy="667652"/>
            <a:chOff x="3569307" y="1857159"/>
            <a:chExt cx="667653" cy="667652"/>
          </a:xfrm>
        </p:grpSpPr>
        <p:sp>
          <p:nvSpPr>
            <p:cNvPr id="8" name="Ellipse 7">
              <a:extLst>
                <a:ext uri="{FF2B5EF4-FFF2-40B4-BE49-F238E27FC236}">
                  <a16:creationId xmlns:a16="http://schemas.microsoft.com/office/drawing/2014/main" id="{8B7EF67A-18EA-47C5-9DB8-4AFC903E7FE6}"/>
                </a:ext>
              </a:extLst>
            </p:cNvPr>
            <p:cNvSpPr/>
            <p:nvPr/>
          </p:nvSpPr>
          <p:spPr>
            <a:xfrm>
              <a:off x="3569308" y="1857159"/>
              <a:ext cx="667652" cy="667652"/>
            </a:xfrm>
            <a:prstGeom prst="ellipse">
              <a:avLst/>
            </a:prstGeom>
            <a:solidFill>
              <a:srgbClr val="D600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marL="0" marR="0" lvl="0" indent="0" algn="ctr" defTabSz="519543" rtl="0" eaLnBrk="1" fontAlgn="auto" latinLnBrk="0" hangingPunct="1">
                <a:lnSpc>
                  <a:spcPct val="100000"/>
                </a:lnSpc>
                <a:spcBef>
                  <a:spcPts val="0"/>
                </a:spcBef>
                <a:spcAft>
                  <a:spcPts val="0"/>
                </a:spcAft>
                <a:buClrTx/>
                <a:buSzTx/>
                <a:buFontTx/>
                <a:buNone/>
                <a:tabLst/>
                <a:defRPr/>
              </a:pPr>
              <a:endParaRPr kumimoji="0" lang="da-DK" sz="1200" b="1" i="0" u="none" strike="noStrike" kern="1200" cap="none" spc="0" normalizeH="0" baseline="0" noProof="0" dirty="0" err="1">
                <a:ln>
                  <a:noFill/>
                </a:ln>
                <a:solidFill>
                  <a:srgbClr val="3D4242"/>
                </a:solidFill>
                <a:effectLst/>
                <a:uLnTx/>
                <a:uFillTx/>
                <a:latin typeface="Work Sans" charset="0"/>
                <a:ea typeface="Work Sans" charset="0"/>
                <a:cs typeface="Work Sans" charset="0"/>
              </a:endParaRPr>
            </a:p>
          </p:txBody>
        </p:sp>
        <p:pic>
          <p:nvPicPr>
            <p:cNvPr id="6" name="Billede 5" descr="Et billede, der indeholder ur&#10;&#10;Automatisk genereret beskrivelse">
              <a:extLst>
                <a:ext uri="{FF2B5EF4-FFF2-40B4-BE49-F238E27FC236}">
                  <a16:creationId xmlns:a16="http://schemas.microsoft.com/office/drawing/2014/main" id="{FD390B05-11BC-4E21-9699-63E54F49C3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9307" y="1857159"/>
              <a:ext cx="667652" cy="667652"/>
            </a:xfrm>
            <a:prstGeom prst="rect">
              <a:avLst/>
            </a:prstGeom>
          </p:spPr>
        </p:pic>
      </p:grpSp>
    </p:spTree>
    <p:extLst>
      <p:ext uri="{BB962C8B-B14F-4D97-AF65-F5344CB8AC3E}">
        <p14:creationId xmlns:p14="http://schemas.microsoft.com/office/powerpoint/2010/main" val="29307313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4892AE-B7AF-4A16-B1FE-37BE6721A44D}"/>
              </a:ext>
            </a:extLst>
          </p:cNvPr>
          <p:cNvSpPr>
            <a:spLocks noGrp="1"/>
          </p:cNvSpPr>
          <p:nvPr>
            <p:ph type="title"/>
          </p:nvPr>
        </p:nvSpPr>
        <p:spPr>
          <a:xfrm>
            <a:off x="491547" y="379810"/>
            <a:ext cx="5230523" cy="895897"/>
          </a:xfrm>
        </p:spPr>
        <p:txBody>
          <a:bodyPr/>
          <a:lstStyle/>
          <a:p>
            <a:r>
              <a:rPr lang="da-DK" sz="1785" b="0" dirty="0"/>
              <a:t>Spørgsmål 10:</a:t>
            </a:r>
            <a:r>
              <a:rPr lang="da-DK" sz="2800" dirty="0"/>
              <a:t/>
            </a:r>
            <a:br>
              <a:rPr lang="da-DK" sz="2800" dirty="0"/>
            </a:br>
            <a:r>
              <a:rPr lang="da-DK" sz="2200" dirty="0">
                <a:solidFill>
                  <a:srgbClr val="3F4CC2"/>
                </a:solidFill>
              </a:rPr>
              <a:t>Du skal indkalde en kollega/medarbejder til en jobsamtale med en mulig ny kollega </a:t>
            </a:r>
            <a:br>
              <a:rPr lang="da-DK" sz="2200" dirty="0">
                <a:solidFill>
                  <a:srgbClr val="3F4CC2"/>
                </a:solidFill>
              </a:rPr>
            </a:br>
            <a:r>
              <a:rPr lang="da-DK" sz="2200" b="0" dirty="0">
                <a:solidFill>
                  <a:srgbClr val="3F4CC2"/>
                </a:solidFill>
              </a:rPr>
              <a:t>– hvad gør du? </a:t>
            </a:r>
            <a:r>
              <a:rPr lang="da-DK" dirty="0"/>
              <a:t/>
            </a:r>
            <a:br>
              <a:rPr lang="da-DK" dirty="0"/>
            </a:br>
            <a:endParaRPr lang="da-DK" sz="1800" b="0" dirty="0"/>
          </a:p>
        </p:txBody>
      </p:sp>
      <p:sp>
        <p:nvSpPr>
          <p:cNvPr id="51" name="Rektangel 50">
            <a:extLst>
              <a:ext uri="{FF2B5EF4-FFF2-40B4-BE49-F238E27FC236}">
                <a16:creationId xmlns:a16="http://schemas.microsoft.com/office/drawing/2014/main" id="{0E6AE890-05A7-40BA-986D-FA85D30D52C3}"/>
              </a:ext>
            </a:extLst>
          </p:cNvPr>
          <p:cNvSpPr/>
          <p:nvPr/>
        </p:nvSpPr>
        <p:spPr>
          <a:xfrm>
            <a:off x="6035040" y="2178163"/>
            <a:ext cx="4357983" cy="81913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247" tIns="64247" rIns="64247" bIns="64247" numCol="1" spcCol="0" rtlCol="0" fromWordArt="0" anchor="ctr" anchorCtr="0" forceAA="0" compatLnSpc="1">
            <a:prstTxWarp prst="textNoShape">
              <a:avLst/>
            </a:prstTxWarp>
            <a:noAutofit/>
          </a:bodyPr>
          <a:lstStyle/>
          <a:p>
            <a:pPr defTabSz="519497">
              <a:defRPr/>
            </a:pPr>
            <a:endParaRPr lang="da-DK" sz="1600" dirty="0">
              <a:solidFill>
                <a:srgbClr val="3F4CC2"/>
              </a:solidFill>
              <a:ea typeface="Work Sans" charset="0"/>
              <a:cs typeface="Work Sans" charset="0"/>
            </a:endParaRPr>
          </a:p>
        </p:txBody>
      </p:sp>
      <p:sp>
        <p:nvSpPr>
          <p:cNvPr id="88" name="Rektangel 87">
            <a:extLst>
              <a:ext uri="{FF2B5EF4-FFF2-40B4-BE49-F238E27FC236}">
                <a16:creationId xmlns:a16="http://schemas.microsoft.com/office/drawing/2014/main" id="{F04425CB-D8FE-4B4C-85D7-7FD1C0FF087C}"/>
              </a:ext>
            </a:extLst>
          </p:cNvPr>
          <p:cNvSpPr/>
          <p:nvPr/>
        </p:nvSpPr>
        <p:spPr>
          <a:xfrm>
            <a:off x="5902037" y="3275579"/>
            <a:ext cx="4490986" cy="81913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247" tIns="64247" rIns="64247" bIns="64247" numCol="1" spcCol="0" rtlCol="0" fromWordArt="0" anchor="ctr" anchorCtr="0" forceAA="0" compatLnSpc="1">
            <a:prstTxWarp prst="textNoShape">
              <a:avLst/>
            </a:prstTxWarp>
            <a:noAutofit/>
          </a:bodyPr>
          <a:lstStyle/>
          <a:p>
            <a:pPr defTabSz="519497">
              <a:defRPr/>
            </a:pPr>
            <a:r>
              <a:rPr lang="da-DK" sz="1600" dirty="0">
                <a:solidFill>
                  <a:srgbClr val="3F4CC2"/>
                </a:solidFill>
              </a:rPr>
              <a:t>2</a:t>
            </a:r>
          </a:p>
        </p:txBody>
      </p:sp>
      <p:sp>
        <p:nvSpPr>
          <p:cNvPr id="90" name="Rektangel 89">
            <a:extLst>
              <a:ext uri="{FF2B5EF4-FFF2-40B4-BE49-F238E27FC236}">
                <a16:creationId xmlns:a16="http://schemas.microsoft.com/office/drawing/2014/main" id="{5B485365-AF27-2746-BDE2-6B871C127FCF}"/>
              </a:ext>
            </a:extLst>
          </p:cNvPr>
          <p:cNvSpPr/>
          <p:nvPr/>
        </p:nvSpPr>
        <p:spPr>
          <a:xfrm>
            <a:off x="5793355" y="4364100"/>
            <a:ext cx="4599668" cy="81913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247" tIns="64247" rIns="64247" bIns="64247" numCol="1" spcCol="0" rtlCol="0" fromWordArt="0" anchor="ctr" anchorCtr="0" forceAA="0" compatLnSpc="1">
            <a:prstTxWarp prst="textNoShape">
              <a:avLst/>
            </a:prstTxWarp>
            <a:noAutofit/>
          </a:bodyPr>
          <a:lstStyle/>
          <a:p>
            <a:pPr defTabSz="519497">
              <a:defRPr/>
            </a:pPr>
            <a:endParaRPr lang="da-DK" sz="1600" dirty="0">
              <a:solidFill>
                <a:srgbClr val="3F4CC2"/>
              </a:solidFill>
            </a:endParaRPr>
          </a:p>
        </p:txBody>
      </p:sp>
      <p:sp>
        <p:nvSpPr>
          <p:cNvPr id="9" name="Ellipse 8">
            <a:extLst>
              <a:ext uri="{FF2B5EF4-FFF2-40B4-BE49-F238E27FC236}">
                <a16:creationId xmlns:a16="http://schemas.microsoft.com/office/drawing/2014/main" id="{B8DAD1E1-1F76-4C8E-B2C7-5F4DD93B4E8D}"/>
              </a:ext>
            </a:extLst>
          </p:cNvPr>
          <p:cNvSpPr/>
          <p:nvPr/>
        </p:nvSpPr>
        <p:spPr>
          <a:xfrm>
            <a:off x="5599399" y="2178163"/>
            <a:ext cx="819135" cy="819135"/>
          </a:xfrm>
          <a:prstGeom prst="ellipse">
            <a:avLst/>
          </a:prstGeom>
          <a:solidFill>
            <a:srgbClr val="3F4CC2"/>
          </a:solidFill>
          <a:ln w="38100">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endParaRPr lang="da-DK" sz="1200" b="1" dirty="0" err="1">
              <a:solidFill>
                <a:schemeClr val="tx2"/>
              </a:solidFill>
              <a:latin typeface="Work Sans" charset="0"/>
              <a:ea typeface="Work Sans" charset="0"/>
              <a:cs typeface="Work Sans" charset="0"/>
            </a:endParaRPr>
          </a:p>
        </p:txBody>
      </p:sp>
      <p:sp>
        <p:nvSpPr>
          <p:cNvPr id="7" name="Tekstfelt 6">
            <a:extLst>
              <a:ext uri="{FF2B5EF4-FFF2-40B4-BE49-F238E27FC236}">
                <a16:creationId xmlns:a16="http://schemas.microsoft.com/office/drawing/2014/main" id="{853D3E3D-42D5-4676-9620-F5BB81F4F385}"/>
              </a:ext>
            </a:extLst>
          </p:cNvPr>
          <p:cNvSpPr txBox="1"/>
          <p:nvPr/>
        </p:nvSpPr>
        <p:spPr>
          <a:xfrm>
            <a:off x="5797294" y="2196785"/>
            <a:ext cx="416781" cy="738664"/>
          </a:xfrm>
          <a:prstGeom prst="rect">
            <a:avLst/>
          </a:prstGeom>
          <a:noFill/>
        </p:spPr>
        <p:txBody>
          <a:bodyPr wrap="none" lIns="0" tIns="0" rIns="0" bIns="0" rtlCol="0">
            <a:spAutoFit/>
          </a:bodyPr>
          <a:lstStyle/>
          <a:p>
            <a:r>
              <a:rPr lang="da-DK" sz="4800" b="1" dirty="0">
                <a:solidFill>
                  <a:schemeClr val="bg1"/>
                </a:solidFill>
                <a:latin typeface="Work Sans" panose="00000500000000000000" pitchFamily="2" charset="0"/>
                <a:ea typeface="Calibri" charset="0"/>
                <a:cs typeface="Calibri" charset="0"/>
              </a:rPr>
              <a:t>A</a:t>
            </a:r>
          </a:p>
        </p:txBody>
      </p:sp>
      <p:sp>
        <p:nvSpPr>
          <p:cNvPr id="99" name="Ellipse 98">
            <a:extLst>
              <a:ext uri="{FF2B5EF4-FFF2-40B4-BE49-F238E27FC236}">
                <a16:creationId xmlns:a16="http://schemas.microsoft.com/office/drawing/2014/main" id="{B25A77B8-98AE-4CD1-8827-F913F5BF87F1}"/>
              </a:ext>
            </a:extLst>
          </p:cNvPr>
          <p:cNvSpPr/>
          <p:nvPr/>
        </p:nvSpPr>
        <p:spPr>
          <a:xfrm>
            <a:off x="5586993" y="3273891"/>
            <a:ext cx="819135" cy="819135"/>
          </a:xfrm>
          <a:prstGeom prst="ellipse">
            <a:avLst/>
          </a:prstGeom>
          <a:solidFill>
            <a:srgbClr val="3F4CC2"/>
          </a:solidFill>
          <a:ln w="38100">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endParaRPr lang="da-DK" sz="1200" b="1" dirty="0" err="1">
              <a:solidFill>
                <a:schemeClr val="tx2"/>
              </a:solidFill>
              <a:latin typeface="Work Sans" charset="0"/>
              <a:ea typeface="Work Sans" charset="0"/>
              <a:cs typeface="Work Sans" charset="0"/>
            </a:endParaRPr>
          </a:p>
        </p:txBody>
      </p:sp>
      <p:sp>
        <p:nvSpPr>
          <p:cNvPr id="100" name="Tekstfelt 99">
            <a:extLst>
              <a:ext uri="{FF2B5EF4-FFF2-40B4-BE49-F238E27FC236}">
                <a16:creationId xmlns:a16="http://schemas.microsoft.com/office/drawing/2014/main" id="{E5A2EF90-2CB9-45C2-B9C5-DB268CF2F01C}"/>
              </a:ext>
            </a:extLst>
          </p:cNvPr>
          <p:cNvSpPr txBox="1"/>
          <p:nvPr/>
        </p:nvSpPr>
        <p:spPr>
          <a:xfrm>
            <a:off x="5801822" y="3326381"/>
            <a:ext cx="421590" cy="738664"/>
          </a:xfrm>
          <a:prstGeom prst="rect">
            <a:avLst/>
          </a:prstGeom>
          <a:noFill/>
        </p:spPr>
        <p:txBody>
          <a:bodyPr wrap="none" lIns="0" tIns="0" rIns="0" bIns="0" rtlCol="0">
            <a:spAutoFit/>
          </a:bodyPr>
          <a:lstStyle/>
          <a:p>
            <a:r>
              <a:rPr lang="da-DK" sz="4800" b="1" dirty="0">
                <a:solidFill>
                  <a:schemeClr val="bg1"/>
                </a:solidFill>
                <a:latin typeface="Work Sans" panose="00000500000000000000" pitchFamily="2" charset="0"/>
                <a:ea typeface="Calibri" charset="0"/>
                <a:cs typeface="Calibri" charset="0"/>
              </a:rPr>
              <a:t>B</a:t>
            </a:r>
          </a:p>
        </p:txBody>
      </p:sp>
      <p:sp>
        <p:nvSpPr>
          <p:cNvPr id="101" name="Ellipse 100">
            <a:extLst>
              <a:ext uri="{FF2B5EF4-FFF2-40B4-BE49-F238E27FC236}">
                <a16:creationId xmlns:a16="http://schemas.microsoft.com/office/drawing/2014/main" id="{4E3612FC-C405-45F7-9ACF-8F851C1D5B8C}"/>
              </a:ext>
            </a:extLst>
          </p:cNvPr>
          <p:cNvSpPr/>
          <p:nvPr/>
        </p:nvSpPr>
        <p:spPr>
          <a:xfrm>
            <a:off x="5599399" y="4364100"/>
            <a:ext cx="819135" cy="819135"/>
          </a:xfrm>
          <a:prstGeom prst="ellipse">
            <a:avLst/>
          </a:prstGeom>
          <a:solidFill>
            <a:srgbClr val="3F4CC2"/>
          </a:solidFill>
          <a:ln w="38100">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endParaRPr lang="da-DK" sz="1200" b="1" dirty="0" err="1">
              <a:solidFill>
                <a:schemeClr val="tx2"/>
              </a:solidFill>
              <a:latin typeface="Work Sans" charset="0"/>
              <a:ea typeface="Work Sans" charset="0"/>
              <a:cs typeface="Work Sans" charset="0"/>
            </a:endParaRPr>
          </a:p>
        </p:txBody>
      </p:sp>
      <p:sp>
        <p:nvSpPr>
          <p:cNvPr id="103" name="Tekstfelt 102">
            <a:extLst>
              <a:ext uri="{FF2B5EF4-FFF2-40B4-BE49-F238E27FC236}">
                <a16:creationId xmlns:a16="http://schemas.microsoft.com/office/drawing/2014/main" id="{6406A9E3-FC11-4967-891D-EB342A73AA7C}"/>
              </a:ext>
            </a:extLst>
          </p:cNvPr>
          <p:cNvSpPr txBox="1"/>
          <p:nvPr/>
        </p:nvSpPr>
        <p:spPr>
          <a:xfrm>
            <a:off x="5797294" y="4408123"/>
            <a:ext cx="416781" cy="738664"/>
          </a:xfrm>
          <a:prstGeom prst="rect">
            <a:avLst/>
          </a:prstGeom>
          <a:noFill/>
        </p:spPr>
        <p:txBody>
          <a:bodyPr wrap="none" lIns="0" tIns="0" rIns="0" bIns="0" rtlCol="0">
            <a:spAutoFit/>
          </a:bodyPr>
          <a:lstStyle/>
          <a:p>
            <a:r>
              <a:rPr lang="da-DK" sz="4800" b="1" dirty="0">
                <a:solidFill>
                  <a:schemeClr val="bg1"/>
                </a:solidFill>
                <a:latin typeface="Work Sans" panose="00000500000000000000" pitchFamily="2" charset="0"/>
                <a:ea typeface="Calibri" charset="0"/>
                <a:cs typeface="Calibri" charset="0"/>
              </a:rPr>
              <a:t>C</a:t>
            </a:r>
          </a:p>
        </p:txBody>
      </p:sp>
      <p:sp>
        <p:nvSpPr>
          <p:cNvPr id="11" name="Rektangel 10">
            <a:extLst>
              <a:ext uri="{FF2B5EF4-FFF2-40B4-BE49-F238E27FC236}">
                <a16:creationId xmlns:a16="http://schemas.microsoft.com/office/drawing/2014/main" id="{4432E95E-25DA-451B-9E88-3C5DA8C37A8D}"/>
              </a:ext>
            </a:extLst>
          </p:cNvPr>
          <p:cNvSpPr/>
          <p:nvPr/>
        </p:nvSpPr>
        <p:spPr>
          <a:xfrm>
            <a:off x="6532797" y="2121579"/>
            <a:ext cx="3887568" cy="954107"/>
          </a:xfrm>
          <a:prstGeom prst="rect">
            <a:avLst/>
          </a:prstGeom>
        </p:spPr>
        <p:txBody>
          <a:bodyPr wrap="square">
            <a:spAutoFit/>
          </a:bodyPr>
          <a:lstStyle/>
          <a:p>
            <a:pPr defTabSz="519497">
              <a:defRPr/>
            </a:pPr>
            <a:r>
              <a:rPr lang="da-DK" sz="1400" dirty="0">
                <a:solidFill>
                  <a:srgbClr val="3E4AC2"/>
                </a:solidFill>
                <a:ea typeface="Work Sans" charset="0"/>
                <a:cs typeface="Work Sans" charset="0"/>
              </a:rPr>
              <a:t>Sender en privat kalenderindkaldelse med en kode for, hvilken ansøger, vi skal tale med. CV, kode mv. skal findes i en hemmelig mappe, som kun vi har adgang til.</a:t>
            </a:r>
          </a:p>
        </p:txBody>
      </p:sp>
      <p:sp>
        <p:nvSpPr>
          <p:cNvPr id="15" name="Rektangel 14">
            <a:extLst>
              <a:ext uri="{FF2B5EF4-FFF2-40B4-BE49-F238E27FC236}">
                <a16:creationId xmlns:a16="http://schemas.microsoft.com/office/drawing/2014/main" id="{23479C34-7819-476F-8C5C-280C2848F358}"/>
              </a:ext>
            </a:extLst>
          </p:cNvPr>
          <p:cNvSpPr/>
          <p:nvPr/>
        </p:nvSpPr>
        <p:spPr>
          <a:xfrm>
            <a:off x="6532797" y="4294607"/>
            <a:ext cx="3887568" cy="954107"/>
          </a:xfrm>
          <a:prstGeom prst="rect">
            <a:avLst/>
          </a:prstGeom>
        </p:spPr>
        <p:txBody>
          <a:bodyPr wrap="square">
            <a:spAutoFit/>
          </a:bodyPr>
          <a:lstStyle/>
          <a:p>
            <a:pPr defTabSz="519497">
              <a:defRPr/>
            </a:pPr>
            <a:r>
              <a:rPr lang="da-DK" sz="1400" dirty="0">
                <a:solidFill>
                  <a:srgbClr val="3F4CC2"/>
                </a:solidFill>
              </a:rPr>
              <a:t>Sender en privat kalenderindkaldelse kun med ansøgers fornavn. CV mv. skal opbevares i</a:t>
            </a:r>
            <a:r>
              <a:rPr lang="da-DK" sz="1400" strike="sngStrike" dirty="0">
                <a:solidFill>
                  <a:srgbClr val="FF0000"/>
                </a:solidFill>
              </a:rPr>
              <a:t> </a:t>
            </a:r>
            <a:r>
              <a:rPr lang="da-DK" sz="1400" dirty="0">
                <a:solidFill>
                  <a:srgbClr val="3F4CC2"/>
                </a:solidFill>
              </a:rPr>
              <a:t>rekrutteringssystemet, som kun relevante inviteres til.</a:t>
            </a:r>
          </a:p>
        </p:txBody>
      </p:sp>
      <p:sp>
        <p:nvSpPr>
          <p:cNvPr id="28" name="Rektangel 27">
            <a:extLst>
              <a:ext uri="{FF2B5EF4-FFF2-40B4-BE49-F238E27FC236}">
                <a16:creationId xmlns:a16="http://schemas.microsoft.com/office/drawing/2014/main" id="{F0E3E0BD-354D-4994-9107-C1A0346101A7}"/>
              </a:ext>
            </a:extLst>
          </p:cNvPr>
          <p:cNvSpPr/>
          <p:nvPr/>
        </p:nvSpPr>
        <p:spPr>
          <a:xfrm>
            <a:off x="6538931" y="3323208"/>
            <a:ext cx="3875301" cy="738664"/>
          </a:xfrm>
          <a:prstGeom prst="rect">
            <a:avLst/>
          </a:prstGeom>
        </p:spPr>
        <p:txBody>
          <a:bodyPr wrap="square">
            <a:spAutoFit/>
          </a:bodyPr>
          <a:lstStyle/>
          <a:p>
            <a:pPr defTabSz="519497">
              <a:defRPr/>
            </a:pPr>
            <a:r>
              <a:rPr lang="da-DK" sz="1400" dirty="0">
                <a:solidFill>
                  <a:srgbClr val="3F4CC2"/>
                </a:solidFill>
                <a:ea typeface="Work Sans" charset="0"/>
                <a:cs typeface="Work Sans" charset="0"/>
              </a:rPr>
              <a:t>Sender en privat kalenderindkaldelse, hvor jeg vedhæfter ansøgerens CV og angiver navn mv. i indkaldelsen.</a:t>
            </a:r>
          </a:p>
        </p:txBody>
      </p:sp>
      <p:pic>
        <p:nvPicPr>
          <p:cNvPr id="41" name="Picture 2" descr="Gratis lagerfoto af æble, Apple, elektronik">
            <a:extLst>
              <a:ext uri="{FF2B5EF4-FFF2-40B4-BE49-F238E27FC236}">
                <a16:creationId xmlns:a16="http://schemas.microsoft.com/office/drawing/2014/main" id="{4D3AF099-F8FB-7D40-8373-84C7E4DC960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6263"/>
          <a:stretch/>
        </p:blipFill>
        <p:spPr bwMode="auto">
          <a:xfrm>
            <a:off x="494064" y="2178164"/>
            <a:ext cx="4804231" cy="3005071"/>
          </a:xfrm>
          <a:prstGeom prst="rect">
            <a:avLst/>
          </a:prstGeom>
          <a:noFill/>
          <a:extLst>
            <a:ext uri="{909E8E84-426E-40DD-AFC4-6F175D3DCCD1}">
              <a14:hiddenFill xmlns:a14="http://schemas.microsoft.com/office/drawing/2010/main">
                <a:solidFill>
                  <a:srgbClr val="FFFFFF"/>
                </a:solidFill>
              </a14:hiddenFill>
            </a:ext>
          </a:extLst>
        </p:spPr>
      </p:pic>
      <p:sp>
        <p:nvSpPr>
          <p:cNvPr id="29" name="Rektangel 28">
            <a:extLst>
              <a:ext uri="{FF2B5EF4-FFF2-40B4-BE49-F238E27FC236}">
                <a16:creationId xmlns:a16="http://schemas.microsoft.com/office/drawing/2014/main" id="{E82F254A-6BBB-40CA-B593-2B2294724573}"/>
              </a:ext>
            </a:extLst>
          </p:cNvPr>
          <p:cNvSpPr/>
          <p:nvPr/>
        </p:nvSpPr>
        <p:spPr>
          <a:xfrm>
            <a:off x="5686537"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30" name="Rektangel 29">
            <a:extLst>
              <a:ext uri="{FF2B5EF4-FFF2-40B4-BE49-F238E27FC236}">
                <a16:creationId xmlns:a16="http://schemas.microsoft.com/office/drawing/2014/main" id="{EF87DEA6-9A21-4A70-8005-0771F0CA0777}"/>
              </a:ext>
            </a:extLst>
          </p:cNvPr>
          <p:cNvSpPr/>
          <p:nvPr/>
        </p:nvSpPr>
        <p:spPr>
          <a:xfrm>
            <a:off x="6319549"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31" name="Rektangel 30">
            <a:extLst>
              <a:ext uri="{FF2B5EF4-FFF2-40B4-BE49-F238E27FC236}">
                <a16:creationId xmlns:a16="http://schemas.microsoft.com/office/drawing/2014/main" id="{C2D9A6C1-EE39-4111-B737-EFC848C75BBE}"/>
              </a:ext>
            </a:extLst>
          </p:cNvPr>
          <p:cNvSpPr/>
          <p:nvPr/>
        </p:nvSpPr>
        <p:spPr>
          <a:xfrm>
            <a:off x="6952561"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32" name="Rektangel 31">
            <a:extLst>
              <a:ext uri="{FF2B5EF4-FFF2-40B4-BE49-F238E27FC236}">
                <a16:creationId xmlns:a16="http://schemas.microsoft.com/office/drawing/2014/main" id="{3787D798-449A-4387-B739-DE661011C6B8}"/>
              </a:ext>
            </a:extLst>
          </p:cNvPr>
          <p:cNvSpPr/>
          <p:nvPr/>
        </p:nvSpPr>
        <p:spPr>
          <a:xfrm>
            <a:off x="7585573"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33" name="Rektangel 32">
            <a:extLst>
              <a:ext uri="{FF2B5EF4-FFF2-40B4-BE49-F238E27FC236}">
                <a16:creationId xmlns:a16="http://schemas.microsoft.com/office/drawing/2014/main" id="{E8F645F3-28C4-4BD8-BC04-7FDF65EB6A9B}"/>
              </a:ext>
            </a:extLst>
          </p:cNvPr>
          <p:cNvSpPr/>
          <p:nvPr/>
        </p:nvSpPr>
        <p:spPr>
          <a:xfrm>
            <a:off x="8218585"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34" name="Rektangel 33">
            <a:extLst>
              <a:ext uri="{FF2B5EF4-FFF2-40B4-BE49-F238E27FC236}">
                <a16:creationId xmlns:a16="http://schemas.microsoft.com/office/drawing/2014/main" id="{A7B0486E-C897-44F6-8BF5-5E9CD3708FAA}"/>
              </a:ext>
            </a:extLst>
          </p:cNvPr>
          <p:cNvSpPr/>
          <p:nvPr/>
        </p:nvSpPr>
        <p:spPr>
          <a:xfrm>
            <a:off x="6003043"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35" name="Rektangel 34">
            <a:extLst>
              <a:ext uri="{FF2B5EF4-FFF2-40B4-BE49-F238E27FC236}">
                <a16:creationId xmlns:a16="http://schemas.microsoft.com/office/drawing/2014/main" id="{DA139DA9-EBA7-4FE7-A59A-8469A39088D8}"/>
              </a:ext>
            </a:extLst>
          </p:cNvPr>
          <p:cNvSpPr/>
          <p:nvPr/>
        </p:nvSpPr>
        <p:spPr>
          <a:xfrm>
            <a:off x="6636055"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36" name="Rektangel 35">
            <a:extLst>
              <a:ext uri="{FF2B5EF4-FFF2-40B4-BE49-F238E27FC236}">
                <a16:creationId xmlns:a16="http://schemas.microsoft.com/office/drawing/2014/main" id="{F30BCD8C-BEE4-48BD-995A-345DF72F2DB9}"/>
              </a:ext>
            </a:extLst>
          </p:cNvPr>
          <p:cNvSpPr/>
          <p:nvPr/>
        </p:nvSpPr>
        <p:spPr>
          <a:xfrm>
            <a:off x="7269067"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37" name="Rektangel 36">
            <a:extLst>
              <a:ext uri="{FF2B5EF4-FFF2-40B4-BE49-F238E27FC236}">
                <a16:creationId xmlns:a16="http://schemas.microsoft.com/office/drawing/2014/main" id="{D9DDA366-0611-4719-8D32-E45CC70D1D2F}"/>
              </a:ext>
            </a:extLst>
          </p:cNvPr>
          <p:cNvSpPr/>
          <p:nvPr/>
        </p:nvSpPr>
        <p:spPr>
          <a:xfrm>
            <a:off x="7902079"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38" name="Rektangel 37">
            <a:extLst>
              <a:ext uri="{FF2B5EF4-FFF2-40B4-BE49-F238E27FC236}">
                <a16:creationId xmlns:a16="http://schemas.microsoft.com/office/drawing/2014/main" id="{F995D21C-B3F5-4929-A51A-9B20B865D761}"/>
              </a:ext>
            </a:extLst>
          </p:cNvPr>
          <p:cNvSpPr/>
          <p:nvPr/>
        </p:nvSpPr>
        <p:spPr>
          <a:xfrm>
            <a:off x="8535091" y="486404"/>
            <a:ext cx="273045" cy="136538"/>
          </a:xfrm>
          <a:prstGeom prst="rect">
            <a:avLst/>
          </a:prstGeom>
          <a:solidFill>
            <a:srgbClr val="D600BA"/>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39" name="Rektangel 38">
            <a:extLst>
              <a:ext uri="{FF2B5EF4-FFF2-40B4-BE49-F238E27FC236}">
                <a16:creationId xmlns:a16="http://schemas.microsoft.com/office/drawing/2014/main" id="{EA1FA0D0-5F2E-46C5-A737-F3D9C9101B5E}"/>
              </a:ext>
            </a:extLst>
          </p:cNvPr>
          <p:cNvSpPr/>
          <p:nvPr/>
        </p:nvSpPr>
        <p:spPr>
          <a:xfrm>
            <a:off x="8851597" y="486404"/>
            <a:ext cx="273045" cy="136538"/>
          </a:xfrm>
          <a:prstGeom prst="rect">
            <a:avLst/>
          </a:prstGeom>
          <a:solidFill>
            <a:schemeClr val="bg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40" name="Rektangel 39">
            <a:extLst>
              <a:ext uri="{FF2B5EF4-FFF2-40B4-BE49-F238E27FC236}">
                <a16:creationId xmlns:a16="http://schemas.microsoft.com/office/drawing/2014/main" id="{FE458C02-BC1A-4695-BB02-25BFF5DC7975}"/>
              </a:ext>
            </a:extLst>
          </p:cNvPr>
          <p:cNvSpPr/>
          <p:nvPr/>
        </p:nvSpPr>
        <p:spPr>
          <a:xfrm>
            <a:off x="9168103" y="486404"/>
            <a:ext cx="273045" cy="136538"/>
          </a:xfrm>
          <a:prstGeom prst="rect">
            <a:avLst/>
          </a:prstGeom>
          <a:solidFill>
            <a:schemeClr val="bg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56" name="Rektangel 55">
            <a:extLst>
              <a:ext uri="{FF2B5EF4-FFF2-40B4-BE49-F238E27FC236}">
                <a16:creationId xmlns:a16="http://schemas.microsoft.com/office/drawing/2014/main" id="{7B26CB0E-ED20-4E72-BF32-B5CEA8F6C2C1}"/>
              </a:ext>
            </a:extLst>
          </p:cNvPr>
          <p:cNvSpPr/>
          <p:nvPr/>
        </p:nvSpPr>
        <p:spPr>
          <a:xfrm>
            <a:off x="9484605" y="486404"/>
            <a:ext cx="273045" cy="136538"/>
          </a:xfrm>
          <a:prstGeom prst="rect">
            <a:avLst/>
          </a:prstGeom>
          <a:solidFill>
            <a:schemeClr val="bg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57" name="Rektangel 56">
            <a:extLst>
              <a:ext uri="{FF2B5EF4-FFF2-40B4-BE49-F238E27FC236}">
                <a16:creationId xmlns:a16="http://schemas.microsoft.com/office/drawing/2014/main" id="{23C0C3F0-EAAB-4EF3-9A74-29F425C49345}"/>
              </a:ext>
            </a:extLst>
          </p:cNvPr>
          <p:cNvSpPr/>
          <p:nvPr/>
        </p:nvSpPr>
        <p:spPr>
          <a:xfrm>
            <a:off x="9801107" y="486404"/>
            <a:ext cx="273045" cy="136538"/>
          </a:xfrm>
          <a:prstGeom prst="rect">
            <a:avLst/>
          </a:prstGeom>
          <a:solidFill>
            <a:schemeClr val="bg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58" name="Rektangel 57">
            <a:extLst>
              <a:ext uri="{FF2B5EF4-FFF2-40B4-BE49-F238E27FC236}">
                <a16:creationId xmlns:a16="http://schemas.microsoft.com/office/drawing/2014/main" id="{483D2035-B355-49EC-B7A3-724149FC482A}"/>
              </a:ext>
            </a:extLst>
          </p:cNvPr>
          <p:cNvSpPr/>
          <p:nvPr/>
        </p:nvSpPr>
        <p:spPr>
          <a:xfrm>
            <a:off x="10116553" y="486404"/>
            <a:ext cx="273045" cy="136538"/>
          </a:xfrm>
          <a:prstGeom prst="rect">
            <a:avLst/>
          </a:prstGeom>
          <a:solidFill>
            <a:schemeClr val="bg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Tree>
    <p:extLst>
      <p:ext uri="{BB962C8B-B14F-4D97-AF65-F5344CB8AC3E}">
        <p14:creationId xmlns:p14="http://schemas.microsoft.com/office/powerpoint/2010/main" val="4787786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3F4CC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4892AE-B7AF-4A16-B1FE-37BE6721A44D}"/>
              </a:ext>
            </a:extLst>
          </p:cNvPr>
          <p:cNvSpPr>
            <a:spLocks noGrp="1"/>
          </p:cNvSpPr>
          <p:nvPr>
            <p:ph type="title"/>
          </p:nvPr>
        </p:nvSpPr>
        <p:spPr>
          <a:xfrm>
            <a:off x="491545" y="379810"/>
            <a:ext cx="8127521" cy="895897"/>
          </a:xfrm>
        </p:spPr>
        <p:txBody>
          <a:bodyPr/>
          <a:lstStyle/>
          <a:p>
            <a:r>
              <a:rPr lang="da-DK" sz="1400" b="0" dirty="0">
                <a:solidFill>
                  <a:schemeClr val="bg1"/>
                </a:solidFill>
              </a:rPr>
              <a:t>Spørgsmål 10:</a:t>
            </a:r>
            <a:r>
              <a:rPr lang="da-DK" dirty="0">
                <a:solidFill>
                  <a:schemeClr val="bg1"/>
                </a:solidFill>
              </a:rPr>
              <a:t/>
            </a:r>
            <a:br>
              <a:rPr lang="da-DK" dirty="0">
                <a:solidFill>
                  <a:schemeClr val="bg1"/>
                </a:solidFill>
              </a:rPr>
            </a:br>
            <a:r>
              <a:rPr lang="da-DK" dirty="0">
                <a:solidFill>
                  <a:schemeClr val="bg1"/>
                </a:solidFill>
              </a:rPr>
              <a:t>Du skal indkalde en kollega/medarbejder til en jobsamtale med en mulig ny kollega </a:t>
            </a:r>
            <a:br>
              <a:rPr lang="da-DK" dirty="0">
                <a:solidFill>
                  <a:schemeClr val="bg1"/>
                </a:solidFill>
              </a:rPr>
            </a:br>
            <a:r>
              <a:rPr lang="da-DK" b="0" dirty="0">
                <a:solidFill>
                  <a:schemeClr val="bg1"/>
                </a:solidFill>
              </a:rPr>
              <a:t>– hvad gør du?</a:t>
            </a:r>
            <a:endParaRPr lang="da-DK" sz="1800" b="0" dirty="0">
              <a:solidFill>
                <a:schemeClr val="bg1"/>
              </a:solidFill>
            </a:endParaRPr>
          </a:p>
        </p:txBody>
      </p:sp>
      <p:sp>
        <p:nvSpPr>
          <p:cNvPr id="99" name="Ellipse 98">
            <a:extLst>
              <a:ext uri="{FF2B5EF4-FFF2-40B4-BE49-F238E27FC236}">
                <a16:creationId xmlns:a16="http://schemas.microsoft.com/office/drawing/2014/main" id="{B25A77B8-98AE-4CD1-8827-F913F5BF87F1}"/>
              </a:ext>
            </a:extLst>
          </p:cNvPr>
          <p:cNvSpPr/>
          <p:nvPr/>
        </p:nvSpPr>
        <p:spPr>
          <a:xfrm>
            <a:off x="451719" y="1951736"/>
            <a:ext cx="2740214" cy="2740214"/>
          </a:xfrm>
          <a:prstGeom prst="ellipse">
            <a:avLst/>
          </a:prstGeom>
          <a:solidFill>
            <a:srgbClr val="3F4CC2"/>
          </a:solidFill>
          <a:ln w="793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marL="0" marR="0" lvl="0" indent="0" algn="ctr" defTabSz="519543" rtl="0" eaLnBrk="1" fontAlgn="auto" latinLnBrk="0" hangingPunct="1">
              <a:lnSpc>
                <a:spcPct val="100000"/>
              </a:lnSpc>
              <a:spcBef>
                <a:spcPts val="0"/>
              </a:spcBef>
              <a:spcAft>
                <a:spcPts val="0"/>
              </a:spcAft>
              <a:buClrTx/>
              <a:buSzTx/>
              <a:buFontTx/>
              <a:buNone/>
              <a:tabLst/>
              <a:defRPr/>
            </a:pPr>
            <a:r>
              <a:rPr lang="da-DK" sz="13800" b="1" dirty="0">
                <a:solidFill>
                  <a:srgbClr val="FFFFFF"/>
                </a:solidFill>
                <a:latin typeface="Arial" panose="020B0604020202020204" pitchFamily="34" charset="0"/>
                <a:ea typeface="Calibri" charset="0"/>
                <a:cs typeface="Arial" panose="020B0604020202020204" pitchFamily="34" charset="0"/>
              </a:rPr>
              <a:t>C</a:t>
            </a:r>
            <a:endParaRPr kumimoji="0" lang="da-DK" sz="13800" b="1" i="0" u="none" strike="noStrike" kern="1200" cap="none" spc="0" normalizeH="0" baseline="0" noProof="0" dirty="0">
              <a:ln>
                <a:noFill/>
              </a:ln>
              <a:solidFill>
                <a:srgbClr val="FFFFFF"/>
              </a:solidFill>
              <a:effectLst/>
              <a:uLnTx/>
              <a:uFillTx/>
              <a:latin typeface="Arial" panose="020B0604020202020204" pitchFamily="34" charset="0"/>
              <a:ea typeface="Calibri" charset="0"/>
              <a:cs typeface="Arial" panose="020B0604020202020204" pitchFamily="34" charset="0"/>
            </a:endParaRPr>
          </a:p>
        </p:txBody>
      </p:sp>
      <p:sp>
        <p:nvSpPr>
          <p:cNvPr id="13" name="Rektangel 12">
            <a:extLst>
              <a:ext uri="{FF2B5EF4-FFF2-40B4-BE49-F238E27FC236}">
                <a16:creationId xmlns:a16="http://schemas.microsoft.com/office/drawing/2014/main" id="{9D0FECF7-CE07-4B07-8125-E038A1CAAB66}"/>
              </a:ext>
            </a:extLst>
          </p:cNvPr>
          <p:cNvSpPr/>
          <p:nvPr/>
        </p:nvSpPr>
        <p:spPr>
          <a:xfrm>
            <a:off x="3569307" y="2030698"/>
            <a:ext cx="6858112" cy="2246769"/>
          </a:xfrm>
          <a:prstGeom prst="rect">
            <a:avLst/>
          </a:prstGeom>
        </p:spPr>
        <p:txBody>
          <a:bodyPr wrap="square">
            <a:spAutoFit/>
          </a:bodyPr>
          <a:lstStyle/>
          <a:p>
            <a:pPr defTabSz="519497">
              <a:defRPr/>
            </a:pPr>
            <a:r>
              <a:rPr lang="da-DK" sz="2000" b="1" dirty="0">
                <a:solidFill>
                  <a:schemeClr val="bg1"/>
                </a:solidFill>
              </a:rPr>
              <a:t>Sender en privat kalenderindkaldelse kun med ansøgers fornavn. CV mv. skal opbevares i rekrutteringssystemet, som kun relevante inviteres til.</a:t>
            </a:r>
          </a:p>
          <a:p>
            <a:pPr marR="0" lvl="0" algn="l" defTabSz="519543" rtl="0" eaLnBrk="1" fontAlgn="auto" latinLnBrk="0" hangingPunct="1">
              <a:lnSpc>
                <a:spcPct val="100000"/>
              </a:lnSpc>
              <a:spcBef>
                <a:spcPts val="0"/>
              </a:spcBef>
              <a:spcAft>
                <a:spcPts val="0"/>
              </a:spcAft>
              <a:buClrTx/>
              <a:buSzTx/>
              <a:tabLst/>
              <a:defRPr/>
            </a:pPr>
            <a:endParaRPr lang="da-DK" sz="1600" dirty="0">
              <a:solidFill>
                <a:srgbClr val="FFFFFF"/>
              </a:solidFill>
              <a:latin typeface="Calibri"/>
            </a:endParaRPr>
          </a:p>
          <a:p>
            <a:pPr marL="285750" marR="0" lvl="0" indent="-285750" algn="l" defTabSz="51954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600" b="0" i="0" u="none" strike="noStrike" kern="1200" cap="none" spc="0" normalizeH="0" baseline="0" noProof="0" dirty="0">
                <a:ln>
                  <a:noFill/>
                </a:ln>
                <a:solidFill>
                  <a:schemeClr val="bg1"/>
                </a:solidFill>
                <a:effectLst/>
                <a:uLnTx/>
                <a:uFillTx/>
                <a:latin typeface="Calibri"/>
                <a:ea typeface="+mn-ea"/>
                <a:cs typeface="+mn-cs"/>
              </a:rPr>
              <a:t>Sørg altid for at kontakte HR-afdelingen, hvis du skal være med til at ansætte nye kollegaer. De kan invitere dig til rekrutteringssystemet [</a:t>
            </a:r>
            <a:r>
              <a:rPr kumimoji="0" lang="da-DK" sz="1600" b="0" i="0" u="none" strike="noStrike" kern="1200" cap="none" spc="0" normalizeH="0" baseline="0" noProof="0" dirty="0">
                <a:ln>
                  <a:noFill/>
                </a:ln>
                <a:solidFill>
                  <a:schemeClr val="bg1"/>
                </a:solidFill>
                <a:effectLst/>
                <a:highlight>
                  <a:srgbClr val="D600BA"/>
                </a:highlight>
                <a:uLnTx/>
                <a:uFillTx/>
                <a:latin typeface="Calibri"/>
                <a:ea typeface="+mn-ea"/>
                <a:cs typeface="+mn-cs"/>
              </a:rPr>
              <a:t>indsæt navn</a:t>
            </a:r>
            <a:r>
              <a:rPr kumimoji="0" lang="da-DK" sz="1600" b="0" i="0" u="none" strike="noStrike" kern="1200" cap="none" spc="0" normalizeH="0" baseline="0" noProof="0" dirty="0">
                <a:ln>
                  <a:noFill/>
                </a:ln>
                <a:solidFill>
                  <a:schemeClr val="bg1"/>
                </a:solidFill>
                <a:effectLst/>
                <a:uLnTx/>
                <a:uFillTx/>
                <a:latin typeface="Calibri"/>
                <a:ea typeface="+mn-ea"/>
                <a:cs typeface="+mn-cs"/>
              </a:rPr>
              <a:t>], som vi altid bruger i ansættelsesforløb. Her opbevares de</a:t>
            </a:r>
            <a:r>
              <a:rPr kumimoji="0" lang="da-DK" sz="1600" b="0" i="0" u="none" strike="noStrike" kern="1200" cap="none" spc="0" normalizeH="0" noProof="0" dirty="0">
                <a:ln>
                  <a:noFill/>
                </a:ln>
                <a:solidFill>
                  <a:schemeClr val="bg1"/>
                </a:solidFill>
                <a:effectLst/>
                <a:uLnTx/>
                <a:uFillTx/>
                <a:latin typeface="Calibri"/>
                <a:ea typeface="+mn-ea"/>
                <a:cs typeface="+mn-cs"/>
              </a:rPr>
              <a:t> følsomme personoplysninger, som fx CV’er,</a:t>
            </a:r>
            <a:r>
              <a:rPr kumimoji="0" lang="da-DK" sz="1600" b="0" i="0" u="none" strike="noStrike" kern="1200" cap="none" spc="0" normalizeH="0" baseline="0" noProof="0" dirty="0">
                <a:ln>
                  <a:noFill/>
                </a:ln>
                <a:solidFill>
                  <a:schemeClr val="bg1"/>
                </a:solidFill>
                <a:effectLst/>
                <a:uLnTx/>
                <a:uFillTx/>
                <a:latin typeface="Calibri"/>
                <a:ea typeface="+mn-ea"/>
                <a:cs typeface="+mn-cs"/>
              </a:rPr>
              <a:t> nemlig sikkert. </a:t>
            </a:r>
          </a:p>
        </p:txBody>
      </p:sp>
      <p:grpSp>
        <p:nvGrpSpPr>
          <p:cNvPr id="10" name="Gruppe 9">
            <a:extLst>
              <a:ext uri="{FF2B5EF4-FFF2-40B4-BE49-F238E27FC236}">
                <a16:creationId xmlns:a16="http://schemas.microsoft.com/office/drawing/2014/main" id="{434970FC-FBFC-4F6E-A20B-FA2A194D3C87}"/>
              </a:ext>
            </a:extLst>
          </p:cNvPr>
          <p:cNvGrpSpPr/>
          <p:nvPr/>
        </p:nvGrpSpPr>
        <p:grpSpPr>
          <a:xfrm>
            <a:off x="2316240" y="1857159"/>
            <a:ext cx="667653" cy="667652"/>
            <a:chOff x="3569307" y="1857159"/>
            <a:chExt cx="667653" cy="667652"/>
          </a:xfrm>
        </p:grpSpPr>
        <p:sp>
          <p:nvSpPr>
            <p:cNvPr id="8" name="Ellipse 7">
              <a:extLst>
                <a:ext uri="{FF2B5EF4-FFF2-40B4-BE49-F238E27FC236}">
                  <a16:creationId xmlns:a16="http://schemas.microsoft.com/office/drawing/2014/main" id="{8B7EF67A-18EA-47C5-9DB8-4AFC903E7FE6}"/>
                </a:ext>
              </a:extLst>
            </p:cNvPr>
            <p:cNvSpPr/>
            <p:nvPr/>
          </p:nvSpPr>
          <p:spPr>
            <a:xfrm>
              <a:off x="3569308" y="1857159"/>
              <a:ext cx="667652" cy="667652"/>
            </a:xfrm>
            <a:prstGeom prst="ellipse">
              <a:avLst/>
            </a:prstGeom>
            <a:solidFill>
              <a:srgbClr val="D600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marL="0" marR="0" lvl="0" indent="0" algn="ctr" defTabSz="519543" rtl="0" eaLnBrk="1" fontAlgn="auto" latinLnBrk="0" hangingPunct="1">
                <a:lnSpc>
                  <a:spcPct val="100000"/>
                </a:lnSpc>
                <a:spcBef>
                  <a:spcPts val="0"/>
                </a:spcBef>
                <a:spcAft>
                  <a:spcPts val="0"/>
                </a:spcAft>
                <a:buClrTx/>
                <a:buSzTx/>
                <a:buFontTx/>
                <a:buNone/>
                <a:tabLst/>
                <a:defRPr/>
              </a:pPr>
              <a:endParaRPr kumimoji="0" lang="da-DK" sz="1200" b="1" i="0" u="none" strike="noStrike" kern="1200" cap="none" spc="0" normalizeH="0" baseline="0" noProof="0" dirty="0" err="1">
                <a:ln>
                  <a:noFill/>
                </a:ln>
                <a:solidFill>
                  <a:srgbClr val="3D4242"/>
                </a:solidFill>
                <a:effectLst/>
                <a:uLnTx/>
                <a:uFillTx/>
                <a:latin typeface="Work Sans" charset="0"/>
                <a:ea typeface="Work Sans" charset="0"/>
                <a:cs typeface="Work Sans" charset="0"/>
              </a:endParaRPr>
            </a:p>
          </p:txBody>
        </p:sp>
        <p:pic>
          <p:nvPicPr>
            <p:cNvPr id="6" name="Billede 5" descr="Et billede, der indeholder ur&#10;&#10;Automatisk genereret beskrivelse">
              <a:extLst>
                <a:ext uri="{FF2B5EF4-FFF2-40B4-BE49-F238E27FC236}">
                  <a16:creationId xmlns:a16="http://schemas.microsoft.com/office/drawing/2014/main" id="{FD390B05-11BC-4E21-9699-63E54F49C3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9307" y="1857159"/>
              <a:ext cx="667652" cy="667652"/>
            </a:xfrm>
            <a:prstGeom prst="rect">
              <a:avLst/>
            </a:prstGeom>
          </p:spPr>
        </p:pic>
      </p:grpSp>
    </p:spTree>
    <p:extLst>
      <p:ext uri="{BB962C8B-B14F-4D97-AF65-F5344CB8AC3E}">
        <p14:creationId xmlns:p14="http://schemas.microsoft.com/office/powerpoint/2010/main" val="34798343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4892AE-B7AF-4A16-B1FE-37BE6721A44D}"/>
              </a:ext>
            </a:extLst>
          </p:cNvPr>
          <p:cNvSpPr>
            <a:spLocks noGrp="1"/>
          </p:cNvSpPr>
          <p:nvPr>
            <p:ph type="title"/>
          </p:nvPr>
        </p:nvSpPr>
        <p:spPr>
          <a:xfrm>
            <a:off x="491548" y="379810"/>
            <a:ext cx="4948022" cy="895897"/>
          </a:xfrm>
        </p:spPr>
        <p:txBody>
          <a:bodyPr/>
          <a:lstStyle/>
          <a:p>
            <a:r>
              <a:rPr lang="da-DK" sz="1785" b="0" dirty="0"/>
              <a:t>Spørgsmål 11:</a:t>
            </a:r>
            <a:r>
              <a:rPr lang="da-DK" sz="2800" dirty="0"/>
              <a:t/>
            </a:r>
            <a:br>
              <a:rPr lang="da-DK" sz="2800" dirty="0"/>
            </a:br>
            <a:r>
              <a:rPr lang="da-DK" sz="2200" dirty="0">
                <a:solidFill>
                  <a:srgbClr val="3F4CC2"/>
                </a:solidFill>
              </a:rPr>
              <a:t>Internetforbindelsen driller, hvilket gør det svært at </a:t>
            </a:r>
            <a:r>
              <a:rPr lang="da-DK" sz="2200" dirty="0">
                <a:solidFill>
                  <a:srgbClr val="3E4AC2"/>
                </a:solidFill>
              </a:rPr>
              <a:t>arbejde online. Du skal arbejde med nogle fortrolige filer </a:t>
            </a:r>
            <a:r>
              <a:rPr lang="da-DK" sz="2200" b="0" dirty="0">
                <a:solidFill>
                  <a:srgbClr val="3E4AC2"/>
                </a:solidFill>
              </a:rPr>
              <a:t>– hvad gør du? </a:t>
            </a:r>
            <a:r>
              <a:rPr lang="da-DK" dirty="0">
                <a:solidFill>
                  <a:srgbClr val="3E4AC2"/>
                </a:solidFill>
              </a:rPr>
              <a:t/>
            </a:r>
            <a:br>
              <a:rPr lang="da-DK" dirty="0">
                <a:solidFill>
                  <a:srgbClr val="3E4AC2"/>
                </a:solidFill>
              </a:rPr>
            </a:br>
            <a:endParaRPr lang="da-DK" sz="1800" b="0" dirty="0">
              <a:solidFill>
                <a:srgbClr val="3E4AC2"/>
              </a:solidFill>
            </a:endParaRPr>
          </a:p>
        </p:txBody>
      </p:sp>
      <p:sp>
        <p:nvSpPr>
          <p:cNvPr id="51" name="Rektangel 50">
            <a:extLst>
              <a:ext uri="{FF2B5EF4-FFF2-40B4-BE49-F238E27FC236}">
                <a16:creationId xmlns:a16="http://schemas.microsoft.com/office/drawing/2014/main" id="{0E6AE890-05A7-40BA-986D-FA85D30D52C3}"/>
              </a:ext>
            </a:extLst>
          </p:cNvPr>
          <p:cNvSpPr/>
          <p:nvPr/>
        </p:nvSpPr>
        <p:spPr>
          <a:xfrm>
            <a:off x="6035040" y="2178163"/>
            <a:ext cx="4357983" cy="81913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247" tIns="64247" rIns="64247" bIns="64247" numCol="1" spcCol="0" rtlCol="0" fromWordArt="0" anchor="ctr" anchorCtr="0" forceAA="0" compatLnSpc="1">
            <a:prstTxWarp prst="textNoShape">
              <a:avLst/>
            </a:prstTxWarp>
            <a:noAutofit/>
          </a:bodyPr>
          <a:lstStyle/>
          <a:p>
            <a:pPr defTabSz="519497">
              <a:defRPr/>
            </a:pPr>
            <a:endParaRPr lang="da-DK" sz="1600" dirty="0">
              <a:solidFill>
                <a:srgbClr val="3F4CC2"/>
              </a:solidFill>
              <a:ea typeface="Work Sans" charset="0"/>
              <a:cs typeface="Work Sans" charset="0"/>
            </a:endParaRPr>
          </a:p>
        </p:txBody>
      </p:sp>
      <p:sp>
        <p:nvSpPr>
          <p:cNvPr id="88" name="Rektangel 87">
            <a:extLst>
              <a:ext uri="{FF2B5EF4-FFF2-40B4-BE49-F238E27FC236}">
                <a16:creationId xmlns:a16="http://schemas.microsoft.com/office/drawing/2014/main" id="{F04425CB-D8FE-4B4C-85D7-7FD1C0FF087C}"/>
              </a:ext>
            </a:extLst>
          </p:cNvPr>
          <p:cNvSpPr/>
          <p:nvPr/>
        </p:nvSpPr>
        <p:spPr>
          <a:xfrm>
            <a:off x="5902037" y="3275579"/>
            <a:ext cx="4490986" cy="81913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247" tIns="64247" rIns="64247" bIns="64247" numCol="1" spcCol="0" rtlCol="0" fromWordArt="0" anchor="ctr" anchorCtr="0" forceAA="0" compatLnSpc="1">
            <a:prstTxWarp prst="textNoShape">
              <a:avLst/>
            </a:prstTxWarp>
            <a:noAutofit/>
          </a:bodyPr>
          <a:lstStyle/>
          <a:p>
            <a:pPr defTabSz="519497">
              <a:defRPr/>
            </a:pPr>
            <a:r>
              <a:rPr lang="da-DK" sz="1600" dirty="0">
                <a:solidFill>
                  <a:srgbClr val="3F4CC2"/>
                </a:solidFill>
              </a:rPr>
              <a:t>2</a:t>
            </a:r>
          </a:p>
        </p:txBody>
      </p:sp>
      <p:sp>
        <p:nvSpPr>
          <p:cNvPr id="90" name="Rektangel 89">
            <a:extLst>
              <a:ext uri="{FF2B5EF4-FFF2-40B4-BE49-F238E27FC236}">
                <a16:creationId xmlns:a16="http://schemas.microsoft.com/office/drawing/2014/main" id="{5B485365-AF27-2746-BDE2-6B871C127FCF}"/>
              </a:ext>
            </a:extLst>
          </p:cNvPr>
          <p:cNvSpPr/>
          <p:nvPr/>
        </p:nvSpPr>
        <p:spPr>
          <a:xfrm>
            <a:off x="5793355" y="4364100"/>
            <a:ext cx="4599668" cy="81913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247" tIns="64247" rIns="64247" bIns="64247" numCol="1" spcCol="0" rtlCol="0" fromWordArt="0" anchor="ctr" anchorCtr="0" forceAA="0" compatLnSpc="1">
            <a:prstTxWarp prst="textNoShape">
              <a:avLst/>
            </a:prstTxWarp>
            <a:noAutofit/>
          </a:bodyPr>
          <a:lstStyle/>
          <a:p>
            <a:pPr defTabSz="519497">
              <a:defRPr/>
            </a:pPr>
            <a:endParaRPr lang="da-DK" sz="1600" dirty="0">
              <a:solidFill>
                <a:srgbClr val="3F4CC2"/>
              </a:solidFill>
            </a:endParaRPr>
          </a:p>
        </p:txBody>
      </p:sp>
      <p:sp>
        <p:nvSpPr>
          <p:cNvPr id="9" name="Ellipse 8">
            <a:extLst>
              <a:ext uri="{FF2B5EF4-FFF2-40B4-BE49-F238E27FC236}">
                <a16:creationId xmlns:a16="http://schemas.microsoft.com/office/drawing/2014/main" id="{B8DAD1E1-1F76-4C8E-B2C7-5F4DD93B4E8D}"/>
              </a:ext>
            </a:extLst>
          </p:cNvPr>
          <p:cNvSpPr/>
          <p:nvPr/>
        </p:nvSpPr>
        <p:spPr>
          <a:xfrm>
            <a:off x="5599399" y="2178163"/>
            <a:ext cx="819135" cy="819135"/>
          </a:xfrm>
          <a:prstGeom prst="ellipse">
            <a:avLst/>
          </a:prstGeom>
          <a:solidFill>
            <a:srgbClr val="3F4CC2"/>
          </a:solidFill>
          <a:ln w="38100">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endParaRPr lang="da-DK" sz="1200" b="1" dirty="0" err="1">
              <a:solidFill>
                <a:schemeClr val="tx2"/>
              </a:solidFill>
              <a:latin typeface="Work Sans" charset="0"/>
              <a:ea typeface="Work Sans" charset="0"/>
              <a:cs typeface="Work Sans" charset="0"/>
            </a:endParaRPr>
          </a:p>
        </p:txBody>
      </p:sp>
      <p:sp>
        <p:nvSpPr>
          <p:cNvPr id="7" name="Tekstfelt 6">
            <a:extLst>
              <a:ext uri="{FF2B5EF4-FFF2-40B4-BE49-F238E27FC236}">
                <a16:creationId xmlns:a16="http://schemas.microsoft.com/office/drawing/2014/main" id="{853D3E3D-42D5-4676-9620-F5BB81F4F385}"/>
              </a:ext>
            </a:extLst>
          </p:cNvPr>
          <p:cNvSpPr txBox="1"/>
          <p:nvPr/>
        </p:nvSpPr>
        <p:spPr>
          <a:xfrm>
            <a:off x="5805761" y="2179851"/>
            <a:ext cx="416781" cy="738664"/>
          </a:xfrm>
          <a:prstGeom prst="rect">
            <a:avLst/>
          </a:prstGeom>
          <a:noFill/>
        </p:spPr>
        <p:txBody>
          <a:bodyPr wrap="none" lIns="0" tIns="0" rIns="0" bIns="0" rtlCol="0">
            <a:spAutoFit/>
          </a:bodyPr>
          <a:lstStyle/>
          <a:p>
            <a:r>
              <a:rPr lang="da-DK" sz="4800" b="1" dirty="0">
                <a:solidFill>
                  <a:schemeClr val="bg1"/>
                </a:solidFill>
                <a:latin typeface="Work Sans" panose="00000500000000000000" pitchFamily="2" charset="0"/>
                <a:ea typeface="Calibri" charset="0"/>
                <a:cs typeface="Calibri" charset="0"/>
              </a:rPr>
              <a:t>A</a:t>
            </a:r>
          </a:p>
        </p:txBody>
      </p:sp>
      <p:sp>
        <p:nvSpPr>
          <p:cNvPr id="99" name="Ellipse 98">
            <a:extLst>
              <a:ext uri="{FF2B5EF4-FFF2-40B4-BE49-F238E27FC236}">
                <a16:creationId xmlns:a16="http://schemas.microsoft.com/office/drawing/2014/main" id="{B25A77B8-98AE-4CD1-8827-F913F5BF87F1}"/>
              </a:ext>
            </a:extLst>
          </p:cNvPr>
          <p:cNvSpPr/>
          <p:nvPr/>
        </p:nvSpPr>
        <p:spPr>
          <a:xfrm>
            <a:off x="5586993" y="3273891"/>
            <a:ext cx="819135" cy="819135"/>
          </a:xfrm>
          <a:prstGeom prst="ellipse">
            <a:avLst/>
          </a:prstGeom>
          <a:solidFill>
            <a:srgbClr val="3F4CC2"/>
          </a:solidFill>
          <a:ln w="38100">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endParaRPr lang="da-DK" sz="1200" b="1" dirty="0" err="1">
              <a:solidFill>
                <a:schemeClr val="tx2"/>
              </a:solidFill>
              <a:latin typeface="Work Sans" charset="0"/>
              <a:ea typeface="Work Sans" charset="0"/>
              <a:cs typeface="Work Sans" charset="0"/>
            </a:endParaRPr>
          </a:p>
        </p:txBody>
      </p:sp>
      <p:sp>
        <p:nvSpPr>
          <p:cNvPr id="100" name="Tekstfelt 99">
            <a:extLst>
              <a:ext uri="{FF2B5EF4-FFF2-40B4-BE49-F238E27FC236}">
                <a16:creationId xmlns:a16="http://schemas.microsoft.com/office/drawing/2014/main" id="{E5A2EF90-2CB9-45C2-B9C5-DB268CF2F01C}"/>
              </a:ext>
            </a:extLst>
          </p:cNvPr>
          <p:cNvSpPr txBox="1"/>
          <p:nvPr/>
        </p:nvSpPr>
        <p:spPr>
          <a:xfrm>
            <a:off x="5793355" y="3311367"/>
            <a:ext cx="421590" cy="738664"/>
          </a:xfrm>
          <a:prstGeom prst="rect">
            <a:avLst/>
          </a:prstGeom>
          <a:noFill/>
        </p:spPr>
        <p:txBody>
          <a:bodyPr wrap="none" lIns="0" tIns="0" rIns="0" bIns="0" rtlCol="0">
            <a:spAutoFit/>
          </a:bodyPr>
          <a:lstStyle/>
          <a:p>
            <a:r>
              <a:rPr lang="da-DK" sz="4800" b="1" dirty="0">
                <a:solidFill>
                  <a:schemeClr val="bg1"/>
                </a:solidFill>
                <a:latin typeface="Work Sans" panose="00000500000000000000" pitchFamily="2" charset="0"/>
                <a:ea typeface="Calibri" charset="0"/>
                <a:cs typeface="Calibri" charset="0"/>
              </a:rPr>
              <a:t>B</a:t>
            </a:r>
          </a:p>
        </p:txBody>
      </p:sp>
      <p:sp>
        <p:nvSpPr>
          <p:cNvPr id="101" name="Ellipse 100">
            <a:extLst>
              <a:ext uri="{FF2B5EF4-FFF2-40B4-BE49-F238E27FC236}">
                <a16:creationId xmlns:a16="http://schemas.microsoft.com/office/drawing/2014/main" id="{4E3612FC-C405-45F7-9ACF-8F851C1D5B8C}"/>
              </a:ext>
            </a:extLst>
          </p:cNvPr>
          <p:cNvSpPr/>
          <p:nvPr/>
        </p:nvSpPr>
        <p:spPr>
          <a:xfrm>
            <a:off x="5599399" y="4364100"/>
            <a:ext cx="819135" cy="819135"/>
          </a:xfrm>
          <a:prstGeom prst="ellipse">
            <a:avLst/>
          </a:prstGeom>
          <a:solidFill>
            <a:srgbClr val="3F4CC2"/>
          </a:solidFill>
          <a:ln w="38100">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endParaRPr lang="da-DK" sz="1200" b="1" dirty="0" err="1">
              <a:solidFill>
                <a:schemeClr val="tx2"/>
              </a:solidFill>
              <a:latin typeface="Work Sans" charset="0"/>
              <a:ea typeface="Work Sans" charset="0"/>
              <a:cs typeface="Work Sans" charset="0"/>
            </a:endParaRPr>
          </a:p>
        </p:txBody>
      </p:sp>
      <p:sp>
        <p:nvSpPr>
          <p:cNvPr id="103" name="Tekstfelt 102">
            <a:extLst>
              <a:ext uri="{FF2B5EF4-FFF2-40B4-BE49-F238E27FC236}">
                <a16:creationId xmlns:a16="http://schemas.microsoft.com/office/drawing/2014/main" id="{6406A9E3-FC11-4967-891D-EB342A73AA7C}"/>
              </a:ext>
            </a:extLst>
          </p:cNvPr>
          <p:cNvSpPr txBox="1"/>
          <p:nvPr/>
        </p:nvSpPr>
        <p:spPr>
          <a:xfrm>
            <a:off x="5805761" y="4404334"/>
            <a:ext cx="416781" cy="738664"/>
          </a:xfrm>
          <a:prstGeom prst="rect">
            <a:avLst/>
          </a:prstGeom>
          <a:noFill/>
        </p:spPr>
        <p:txBody>
          <a:bodyPr wrap="none" lIns="0" tIns="0" rIns="0" bIns="0" rtlCol="0">
            <a:spAutoFit/>
          </a:bodyPr>
          <a:lstStyle/>
          <a:p>
            <a:r>
              <a:rPr lang="da-DK" sz="4800" b="1" dirty="0">
                <a:solidFill>
                  <a:schemeClr val="bg1"/>
                </a:solidFill>
                <a:latin typeface="Work Sans" panose="00000500000000000000" pitchFamily="2" charset="0"/>
                <a:ea typeface="Calibri" charset="0"/>
                <a:cs typeface="Calibri" charset="0"/>
              </a:rPr>
              <a:t>C</a:t>
            </a:r>
          </a:p>
        </p:txBody>
      </p:sp>
      <p:sp>
        <p:nvSpPr>
          <p:cNvPr id="11" name="Rektangel 10">
            <a:extLst>
              <a:ext uri="{FF2B5EF4-FFF2-40B4-BE49-F238E27FC236}">
                <a16:creationId xmlns:a16="http://schemas.microsoft.com/office/drawing/2014/main" id="{4432E95E-25DA-451B-9E88-3C5DA8C37A8D}"/>
              </a:ext>
            </a:extLst>
          </p:cNvPr>
          <p:cNvSpPr/>
          <p:nvPr/>
        </p:nvSpPr>
        <p:spPr>
          <a:xfrm>
            <a:off x="6532797" y="2218398"/>
            <a:ext cx="3581749" cy="738664"/>
          </a:xfrm>
          <a:prstGeom prst="rect">
            <a:avLst/>
          </a:prstGeom>
        </p:spPr>
        <p:txBody>
          <a:bodyPr wrap="square">
            <a:spAutoFit/>
          </a:bodyPr>
          <a:lstStyle/>
          <a:p>
            <a:pPr defTabSz="519497">
              <a:defRPr/>
            </a:pPr>
            <a:r>
              <a:rPr lang="da-DK" sz="1400" dirty="0">
                <a:solidFill>
                  <a:srgbClr val="3F4CC2"/>
                </a:solidFill>
                <a:ea typeface="Work Sans" charset="0"/>
                <a:cs typeface="Work Sans" charset="0"/>
              </a:rPr>
              <a:t>Henter de filer jeg skal bruge ned lokalt og arbejder videre. Senere uploader jeg filerne igen og sletter dem fra min computer.</a:t>
            </a:r>
          </a:p>
        </p:txBody>
      </p:sp>
      <p:sp>
        <p:nvSpPr>
          <p:cNvPr id="15" name="Rektangel 14">
            <a:extLst>
              <a:ext uri="{FF2B5EF4-FFF2-40B4-BE49-F238E27FC236}">
                <a16:creationId xmlns:a16="http://schemas.microsoft.com/office/drawing/2014/main" id="{23479C34-7819-476F-8C5C-280C2848F358}"/>
              </a:ext>
            </a:extLst>
          </p:cNvPr>
          <p:cNvSpPr/>
          <p:nvPr/>
        </p:nvSpPr>
        <p:spPr>
          <a:xfrm>
            <a:off x="6532797" y="4619778"/>
            <a:ext cx="3860226" cy="307777"/>
          </a:xfrm>
          <a:prstGeom prst="rect">
            <a:avLst/>
          </a:prstGeom>
        </p:spPr>
        <p:txBody>
          <a:bodyPr wrap="square">
            <a:spAutoFit/>
          </a:bodyPr>
          <a:lstStyle/>
          <a:p>
            <a:pPr defTabSz="519497">
              <a:defRPr/>
            </a:pPr>
            <a:r>
              <a:rPr lang="da-DK" sz="1400" dirty="0">
                <a:solidFill>
                  <a:srgbClr val="3F4CC2"/>
                </a:solidFill>
              </a:rPr>
              <a:t>Indstiller arbejdet til alt er oppe at køre igen.</a:t>
            </a:r>
          </a:p>
        </p:txBody>
      </p:sp>
      <p:sp>
        <p:nvSpPr>
          <p:cNvPr id="28" name="Rektangel 27">
            <a:extLst>
              <a:ext uri="{FF2B5EF4-FFF2-40B4-BE49-F238E27FC236}">
                <a16:creationId xmlns:a16="http://schemas.microsoft.com/office/drawing/2014/main" id="{F0E3E0BD-354D-4994-9107-C1A0346101A7}"/>
              </a:ext>
            </a:extLst>
          </p:cNvPr>
          <p:cNvSpPr/>
          <p:nvPr/>
        </p:nvSpPr>
        <p:spPr>
          <a:xfrm>
            <a:off x="6538931" y="3426932"/>
            <a:ext cx="3263441" cy="523220"/>
          </a:xfrm>
          <a:prstGeom prst="rect">
            <a:avLst/>
          </a:prstGeom>
        </p:spPr>
        <p:txBody>
          <a:bodyPr wrap="square">
            <a:spAutoFit/>
          </a:bodyPr>
          <a:lstStyle/>
          <a:p>
            <a:pPr defTabSz="519497">
              <a:defRPr/>
            </a:pPr>
            <a:r>
              <a:rPr lang="da-DK" sz="1400" dirty="0">
                <a:solidFill>
                  <a:srgbClr val="3F4CC2"/>
                </a:solidFill>
                <a:ea typeface="Work Sans" charset="0"/>
                <a:cs typeface="Work Sans" charset="0"/>
              </a:rPr>
              <a:t>Opretter et hotspot med min telefon og arbejder via det.</a:t>
            </a:r>
          </a:p>
        </p:txBody>
      </p:sp>
      <p:pic>
        <p:nvPicPr>
          <p:cNvPr id="41" name="Picture 2" descr="Gratis lagerfoto af ansigtsudtryk, arbejde, arbejder">
            <a:extLst>
              <a:ext uri="{FF2B5EF4-FFF2-40B4-BE49-F238E27FC236}">
                <a16:creationId xmlns:a16="http://schemas.microsoft.com/office/drawing/2014/main" id="{FE571095-5AAD-D349-80CF-7CE88F3CCF1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89" b="6916"/>
          <a:stretch/>
        </p:blipFill>
        <p:spPr bwMode="auto">
          <a:xfrm>
            <a:off x="486116" y="2178163"/>
            <a:ext cx="4824586" cy="3005072"/>
          </a:xfrm>
          <a:prstGeom prst="rect">
            <a:avLst/>
          </a:prstGeom>
          <a:noFill/>
          <a:extLst>
            <a:ext uri="{909E8E84-426E-40DD-AFC4-6F175D3DCCD1}">
              <a14:hiddenFill xmlns:a14="http://schemas.microsoft.com/office/drawing/2010/main">
                <a:solidFill>
                  <a:srgbClr val="FFFFFF"/>
                </a:solidFill>
              </a14:hiddenFill>
            </a:ext>
          </a:extLst>
        </p:spPr>
      </p:pic>
      <p:sp>
        <p:nvSpPr>
          <p:cNvPr id="42" name="Rektangel 41">
            <a:extLst>
              <a:ext uri="{FF2B5EF4-FFF2-40B4-BE49-F238E27FC236}">
                <a16:creationId xmlns:a16="http://schemas.microsoft.com/office/drawing/2014/main" id="{1CD0A6C1-8B75-41FA-9840-A438BE234598}"/>
              </a:ext>
            </a:extLst>
          </p:cNvPr>
          <p:cNvSpPr/>
          <p:nvPr/>
        </p:nvSpPr>
        <p:spPr>
          <a:xfrm>
            <a:off x="6316478"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43" name="Rektangel 42">
            <a:extLst>
              <a:ext uri="{FF2B5EF4-FFF2-40B4-BE49-F238E27FC236}">
                <a16:creationId xmlns:a16="http://schemas.microsoft.com/office/drawing/2014/main" id="{D029637F-877C-49FD-9DE2-1DFD398A9CEF}"/>
              </a:ext>
            </a:extLst>
          </p:cNvPr>
          <p:cNvSpPr/>
          <p:nvPr/>
        </p:nvSpPr>
        <p:spPr>
          <a:xfrm>
            <a:off x="6949490"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44" name="Rektangel 43">
            <a:extLst>
              <a:ext uri="{FF2B5EF4-FFF2-40B4-BE49-F238E27FC236}">
                <a16:creationId xmlns:a16="http://schemas.microsoft.com/office/drawing/2014/main" id="{05277472-3744-424C-AD4B-C2805A6C7DF6}"/>
              </a:ext>
            </a:extLst>
          </p:cNvPr>
          <p:cNvSpPr/>
          <p:nvPr/>
        </p:nvSpPr>
        <p:spPr>
          <a:xfrm>
            <a:off x="7582502"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45" name="Rektangel 44">
            <a:extLst>
              <a:ext uri="{FF2B5EF4-FFF2-40B4-BE49-F238E27FC236}">
                <a16:creationId xmlns:a16="http://schemas.microsoft.com/office/drawing/2014/main" id="{4063D895-319B-481E-9096-F8DBF5831C94}"/>
              </a:ext>
            </a:extLst>
          </p:cNvPr>
          <p:cNvSpPr/>
          <p:nvPr/>
        </p:nvSpPr>
        <p:spPr>
          <a:xfrm>
            <a:off x="8215514"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46" name="Rektangel 45">
            <a:extLst>
              <a:ext uri="{FF2B5EF4-FFF2-40B4-BE49-F238E27FC236}">
                <a16:creationId xmlns:a16="http://schemas.microsoft.com/office/drawing/2014/main" id="{20866657-E732-44C3-A47F-28A9D566429B}"/>
              </a:ext>
            </a:extLst>
          </p:cNvPr>
          <p:cNvSpPr/>
          <p:nvPr/>
        </p:nvSpPr>
        <p:spPr>
          <a:xfrm>
            <a:off x="8848526"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47" name="Rektangel 46">
            <a:extLst>
              <a:ext uri="{FF2B5EF4-FFF2-40B4-BE49-F238E27FC236}">
                <a16:creationId xmlns:a16="http://schemas.microsoft.com/office/drawing/2014/main" id="{A1D3A43D-240F-45C9-854D-BA04A9A8514A}"/>
              </a:ext>
            </a:extLst>
          </p:cNvPr>
          <p:cNvSpPr/>
          <p:nvPr/>
        </p:nvSpPr>
        <p:spPr>
          <a:xfrm>
            <a:off x="6632984"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48" name="Rektangel 47">
            <a:extLst>
              <a:ext uri="{FF2B5EF4-FFF2-40B4-BE49-F238E27FC236}">
                <a16:creationId xmlns:a16="http://schemas.microsoft.com/office/drawing/2014/main" id="{6BA57ACB-7D0B-4483-AB8B-804269673F88}"/>
              </a:ext>
            </a:extLst>
          </p:cNvPr>
          <p:cNvSpPr/>
          <p:nvPr/>
        </p:nvSpPr>
        <p:spPr>
          <a:xfrm>
            <a:off x="7265996"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49" name="Rektangel 48">
            <a:extLst>
              <a:ext uri="{FF2B5EF4-FFF2-40B4-BE49-F238E27FC236}">
                <a16:creationId xmlns:a16="http://schemas.microsoft.com/office/drawing/2014/main" id="{0518CC11-10FA-4AB3-BC5E-AF541FE2E099}"/>
              </a:ext>
            </a:extLst>
          </p:cNvPr>
          <p:cNvSpPr/>
          <p:nvPr/>
        </p:nvSpPr>
        <p:spPr>
          <a:xfrm>
            <a:off x="7899008"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50" name="Rektangel 49">
            <a:extLst>
              <a:ext uri="{FF2B5EF4-FFF2-40B4-BE49-F238E27FC236}">
                <a16:creationId xmlns:a16="http://schemas.microsoft.com/office/drawing/2014/main" id="{70134298-36D4-4701-9658-A4F85FE1BA57}"/>
              </a:ext>
            </a:extLst>
          </p:cNvPr>
          <p:cNvSpPr/>
          <p:nvPr/>
        </p:nvSpPr>
        <p:spPr>
          <a:xfrm>
            <a:off x="8532020"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52" name="Rektangel 51">
            <a:extLst>
              <a:ext uri="{FF2B5EF4-FFF2-40B4-BE49-F238E27FC236}">
                <a16:creationId xmlns:a16="http://schemas.microsoft.com/office/drawing/2014/main" id="{851945E9-0F99-49D6-9898-2FBE0AE62627}"/>
              </a:ext>
            </a:extLst>
          </p:cNvPr>
          <p:cNvSpPr/>
          <p:nvPr/>
        </p:nvSpPr>
        <p:spPr>
          <a:xfrm>
            <a:off x="9165032"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53" name="Rektangel 52">
            <a:extLst>
              <a:ext uri="{FF2B5EF4-FFF2-40B4-BE49-F238E27FC236}">
                <a16:creationId xmlns:a16="http://schemas.microsoft.com/office/drawing/2014/main" id="{74A5AFD1-8411-45A0-8E4C-C01546DB5508}"/>
              </a:ext>
            </a:extLst>
          </p:cNvPr>
          <p:cNvSpPr/>
          <p:nvPr/>
        </p:nvSpPr>
        <p:spPr>
          <a:xfrm>
            <a:off x="9481538" y="486404"/>
            <a:ext cx="273045" cy="136538"/>
          </a:xfrm>
          <a:prstGeom prst="rect">
            <a:avLst/>
          </a:prstGeom>
          <a:solidFill>
            <a:srgbClr val="D600BA"/>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54" name="Rektangel 53">
            <a:extLst>
              <a:ext uri="{FF2B5EF4-FFF2-40B4-BE49-F238E27FC236}">
                <a16:creationId xmlns:a16="http://schemas.microsoft.com/office/drawing/2014/main" id="{E3103867-82B3-4A92-9134-941099BE07F0}"/>
              </a:ext>
            </a:extLst>
          </p:cNvPr>
          <p:cNvSpPr/>
          <p:nvPr/>
        </p:nvSpPr>
        <p:spPr>
          <a:xfrm>
            <a:off x="9798044" y="486404"/>
            <a:ext cx="273045" cy="136538"/>
          </a:xfrm>
          <a:prstGeom prst="rect">
            <a:avLst/>
          </a:prstGeom>
          <a:solidFill>
            <a:schemeClr val="bg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55" name="Rektangel 54">
            <a:extLst>
              <a:ext uri="{FF2B5EF4-FFF2-40B4-BE49-F238E27FC236}">
                <a16:creationId xmlns:a16="http://schemas.microsoft.com/office/drawing/2014/main" id="{0737C5E0-18AC-4B74-9567-6AB82713D41B}"/>
              </a:ext>
            </a:extLst>
          </p:cNvPr>
          <p:cNvSpPr/>
          <p:nvPr/>
        </p:nvSpPr>
        <p:spPr>
          <a:xfrm>
            <a:off x="10114546" y="486404"/>
            <a:ext cx="273045" cy="136538"/>
          </a:xfrm>
          <a:prstGeom prst="rect">
            <a:avLst/>
          </a:prstGeom>
          <a:solidFill>
            <a:schemeClr val="bg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29" name="Rektangel 28">
            <a:extLst>
              <a:ext uri="{FF2B5EF4-FFF2-40B4-BE49-F238E27FC236}">
                <a16:creationId xmlns:a16="http://schemas.microsoft.com/office/drawing/2014/main" id="{4FCAE5D2-2E86-497E-827A-408B54076E3B}"/>
              </a:ext>
            </a:extLst>
          </p:cNvPr>
          <p:cNvSpPr/>
          <p:nvPr/>
        </p:nvSpPr>
        <p:spPr>
          <a:xfrm>
            <a:off x="5686537"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30" name="Rektangel 29">
            <a:extLst>
              <a:ext uri="{FF2B5EF4-FFF2-40B4-BE49-F238E27FC236}">
                <a16:creationId xmlns:a16="http://schemas.microsoft.com/office/drawing/2014/main" id="{15BD10D6-CF9E-4A71-92AE-2F19D5C47BDB}"/>
              </a:ext>
            </a:extLst>
          </p:cNvPr>
          <p:cNvSpPr/>
          <p:nvPr/>
        </p:nvSpPr>
        <p:spPr>
          <a:xfrm>
            <a:off x="6319549"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31" name="Rektangel 30">
            <a:extLst>
              <a:ext uri="{FF2B5EF4-FFF2-40B4-BE49-F238E27FC236}">
                <a16:creationId xmlns:a16="http://schemas.microsoft.com/office/drawing/2014/main" id="{82587CF5-C7F8-42FD-8C57-CA3F31585C53}"/>
              </a:ext>
            </a:extLst>
          </p:cNvPr>
          <p:cNvSpPr/>
          <p:nvPr/>
        </p:nvSpPr>
        <p:spPr>
          <a:xfrm>
            <a:off x="6952561"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32" name="Rektangel 31">
            <a:extLst>
              <a:ext uri="{FF2B5EF4-FFF2-40B4-BE49-F238E27FC236}">
                <a16:creationId xmlns:a16="http://schemas.microsoft.com/office/drawing/2014/main" id="{8A4FF597-4673-403F-B010-20D65E7DBD1B}"/>
              </a:ext>
            </a:extLst>
          </p:cNvPr>
          <p:cNvSpPr/>
          <p:nvPr/>
        </p:nvSpPr>
        <p:spPr>
          <a:xfrm>
            <a:off x="7585573"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33" name="Rektangel 32">
            <a:extLst>
              <a:ext uri="{FF2B5EF4-FFF2-40B4-BE49-F238E27FC236}">
                <a16:creationId xmlns:a16="http://schemas.microsoft.com/office/drawing/2014/main" id="{DCEADBD6-471A-48F7-9426-500B771C5415}"/>
              </a:ext>
            </a:extLst>
          </p:cNvPr>
          <p:cNvSpPr/>
          <p:nvPr/>
        </p:nvSpPr>
        <p:spPr>
          <a:xfrm>
            <a:off x="8218585"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34" name="Rektangel 33">
            <a:extLst>
              <a:ext uri="{FF2B5EF4-FFF2-40B4-BE49-F238E27FC236}">
                <a16:creationId xmlns:a16="http://schemas.microsoft.com/office/drawing/2014/main" id="{3274EF75-9460-4B28-8441-BE79C85BA666}"/>
              </a:ext>
            </a:extLst>
          </p:cNvPr>
          <p:cNvSpPr/>
          <p:nvPr/>
        </p:nvSpPr>
        <p:spPr>
          <a:xfrm>
            <a:off x="6003043"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35" name="Rektangel 34">
            <a:extLst>
              <a:ext uri="{FF2B5EF4-FFF2-40B4-BE49-F238E27FC236}">
                <a16:creationId xmlns:a16="http://schemas.microsoft.com/office/drawing/2014/main" id="{8DFBE5B2-8611-4CBA-BD5B-5D314D277599}"/>
              </a:ext>
            </a:extLst>
          </p:cNvPr>
          <p:cNvSpPr/>
          <p:nvPr/>
        </p:nvSpPr>
        <p:spPr>
          <a:xfrm>
            <a:off x="6636055"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36" name="Rektangel 35">
            <a:extLst>
              <a:ext uri="{FF2B5EF4-FFF2-40B4-BE49-F238E27FC236}">
                <a16:creationId xmlns:a16="http://schemas.microsoft.com/office/drawing/2014/main" id="{FA0C3902-BAFD-41F2-8AF0-682E90C31A66}"/>
              </a:ext>
            </a:extLst>
          </p:cNvPr>
          <p:cNvSpPr/>
          <p:nvPr/>
        </p:nvSpPr>
        <p:spPr>
          <a:xfrm>
            <a:off x="7269067"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37" name="Rektangel 36">
            <a:extLst>
              <a:ext uri="{FF2B5EF4-FFF2-40B4-BE49-F238E27FC236}">
                <a16:creationId xmlns:a16="http://schemas.microsoft.com/office/drawing/2014/main" id="{3A90434F-AE4B-4961-85DB-4AC4A5090E46}"/>
              </a:ext>
            </a:extLst>
          </p:cNvPr>
          <p:cNvSpPr/>
          <p:nvPr/>
        </p:nvSpPr>
        <p:spPr>
          <a:xfrm>
            <a:off x="7902079"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38" name="Rektangel 37">
            <a:extLst>
              <a:ext uri="{FF2B5EF4-FFF2-40B4-BE49-F238E27FC236}">
                <a16:creationId xmlns:a16="http://schemas.microsoft.com/office/drawing/2014/main" id="{FF12F06B-810A-41BC-9770-78E342A6DA81}"/>
              </a:ext>
            </a:extLst>
          </p:cNvPr>
          <p:cNvSpPr/>
          <p:nvPr/>
        </p:nvSpPr>
        <p:spPr>
          <a:xfrm>
            <a:off x="8535091"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39" name="Rektangel 38">
            <a:extLst>
              <a:ext uri="{FF2B5EF4-FFF2-40B4-BE49-F238E27FC236}">
                <a16:creationId xmlns:a16="http://schemas.microsoft.com/office/drawing/2014/main" id="{D8670CC7-D6FC-4DE8-854E-2E99FD1697E4}"/>
              </a:ext>
            </a:extLst>
          </p:cNvPr>
          <p:cNvSpPr/>
          <p:nvPr/>
        </p:nvSpPr>
        <p:spPr>
          <a:xfrm>
            <a:off x="8851597" y="486404"/>
            <a:ext cx="273045" cy="136538"/>
          </a:xfrm>
          <a:prstGeom prst="rect">
            <a:avLst/>
          </a:prstGeom>
          <a:solidFill>
            <a:srgbClr val="D600BA"/>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40" name="Rektangel 39">
            <a:extLst>
              <a:ext uri="{FF2B5EF4-FFF2-40B4-BE49-F238E27FC236}">
                <a16:creationId xmlns:a16="http://schemas.microsoft.com/office/drawing/2014/main" id="{E1412226-B7BC-480B-9846-9C4431202B83}"/>
              </a:ext>
            </a:extLst>
          </p:cNvPr>
          <p:cNvSpPr/>
          <p:nvPr/>
        </p:nvSpPr>
        <p:spPr>
          <a:xfrm>
            <a:off x="9168103" y="486404"/>
            <a:ext cx="273045" cy="136538"/>
          </a:xfrm>
          <a:prstGeom prst="rect">
            <a:avLst/>
          </a:prstGeom>
          <a:solidFill>
            <a:schemeClr val="bg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56" name="Rektangel 55">
            <a:extLst>
              <a:ext uri="{FF2B5EF4-FFF2-40B4-BE49-F238E27FC236}">
                <a16:creationId xmlns:a16="http://schemas.microsoft.com/office/drawing/2014/main" id="{C5D6EE24-4F57-4D6B-B249-5FB4F3CFD4BD}"/>
              </a:ext>
            </a:extLst>
          </p:cNvPr>
          <p:cNvSpPr/>
          <p:nvPr/>
        </p:nvSpPr>
        <p:spPr>
          <a:xfrm>
            <a:off x="9484605" y="486404"/>
            <a:ext cx="273045" cy="136538"/>
          </a:xfrm>
          <a:prstGeom prst="rect">
            <a:avLst/>
          </a:prstGeom>
          <a:solidFill>
            <a:schemeClr val="bg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57" name="Rektangel 56">
            <a:extLst>
              <a:ext uri="{FF2B5EF4-FFF2-40B4-BE49-F238E27FC236}">
                <a16:creationId xmlns:a16="http://schemas.microsoft.com/office/drawing/2014/main" id="{09445912-CB1B-401D-A045-6C51E0246A25}"/>
              </a:ext>
            </a:extLst>
          </p:cNvPr>
          <p:cNvSpPr/>
          <p:nvPr/>
        </p:nvSpPr>
        <p:spPr>
          <a:xfrm>
            <a:off x="9801107" y="486404"/>
            <a:ext cx="273045" cy="136538"/>
          </a:xfrm>
          <a:prstGeom prst="rect">
            <a:avLst/>
          </a:prstGeom>
          <a:solidFill>
            <a:schemeClr val="bg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58" name="Rektangel 57">
            <a:extLst>
              <a:ext uri="{FF2B5EF4-FFF2-40B4-BE49-F238E27FC236}">
                <a16:creationId xmlns:a16="http://schemas.microsoft.com/office/drawing/2014/main" id="{8E5D9F53-91CE-4540-B216-E3346BD59F26}"/>
              </a:ext>
            </a:extLst>
          </p:cNvPr>
          <p:cNvSpPr/>
          <p:nvPr/>
        </p:nvSpPr>
        <p:spPr>
          <a:xfrm>
            <a:off x="10116553" y="486404"/>
            <a:ext cx="273045" cy="136538"/>
          </a:xfrm>
          <a:prstGeom prst="rect">
            <a:avLst/>
          </a:prstGeom>
          <a:solidFill>
            <a:schemeClr val="bg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Tree>
    <p:extLst>
      <p:ext uri="{BB962C8B-B14F-4D97-AF65-F5344CB8AC3E}">
        <p14:creationId xmlns:p14="http://schemas.microsoft.com/office/powerpoint/2010/main" val="38106322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3F4CC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4892AE-B7AF-4A16-B1FE-37BE6721A44D}"/>
              </a:ext>
            </a:extLst>
          </p:cNvPr>
          <p:cNvSpPr>
            <a:spLocks noGrp="1"/>
          </p:cNvSpPr>
          <p:nvPr>
            <p:ph type="title"/>
          </p:nvPr>
        </p:nvSpPr>
        <p:spPr>
          <a:xfrm>
            <a:off x="491545" y="379810"/>
            <a:ext cx="8127521" cy="895897"/>
          </a:xfrm>
        </p:spPr>
        <p:txBody>
          <a:bodyPr/>
          <a:lstStyle/>
          <a:p>
            <a:r>
              <a:rPr lang="da-DK" sz="1400" b="0" dirty="0">
                <a:solidFill>
                  <a:schemeClr val="bg1"/>
                </a:solidFill>
              </a:rPr>
              <a:t>Spørgsmål 11:</a:t>
            </a:r>
            <a:r>
              <a:rPr lang="da-DK" dirty="0">
                <a:solidFill>
                  <a:schemeClr val="bg1"/>
                </a:solidFill>
              </a:rPr>
              <a:t/>
            </a:r>
            <a:br>
              <a:rPr lang="da-DK" dirty="0">
                <a:solidFill>
                  <a:schemeClr val="bg1"/>
                </a:solidFill>
              </a:rPr>
            </a:br>
            <a:r>
              <a:rPr lang="da-DK" dirty="0">
                <a:solidFill>
                  <a:schemeClr val="bg1"/>
                </a:solidFill>
              </a:rPr>
              <a:t>Internetforbindelsen driller, hvilket gør det svært at arbejde online. Du skal arbejde med nogle fortrolige filer </a:t>
            </a:r>
            <a:r>
              <a:rPr lang="da-DK" b="0" dirty="0">
                <a:solidFill>
                  <a:schemeClr val="bg1"/>
                </a:solidFill>
              </a:rPr>
              <a:t>– hvad gør du? </a:t>
            </a:r>
            <a:r>
              <a:rPr lang="da-DK" dirty="0">
                <a:solidFill>
                  <a:schemeClr val="bg1"/>
                </a:solidFill>
              </a:rPr>
              <a:t/>
            </a:r>
            <a:br>
              <a:rPr lang="da-DK" dirty="0">
                <a:solidFill>
                  <a:schemeClr val="bg1"/>
                </a:solidFill>
              </a:rPr>
            </a:br>
            <a:endParaRPr lang="da-DK" sz="1800" b="0" dirty="0">
              <a:solidFill>
                <a:schemeClr val="bg1"/>
              </a:solidFill>
            </a:endParaRPr>
          </a:p>
        </p:txBody>
      </p:sp>
      <p:sp>
        <p:nvSpPr>
          <p:cNvPr id="99" name="Ellipse 98">
            <a:extLst>
              <a:ext uri="{FF2B5EF4-FFF2-40B4-BE49-F238E27FC236}">
                <a16:creationId xmlns:a16="http://schemas.microsoft.com/office/drawing/2014/main" id="{B25A77B8-98AE-4CD1-8827-F913F5BF87F1}"/>
              </a:ext>
            </a:extLst>
          </p:cNvPr>
          <p:cNvSpPr/>
          <p:nvPr/>
        </p:nvSpPr>
        <p:spPr>
          <a:xfrm>
            <a:off x="451719" y="1951736"/>
            <a:ext cx="2740214" cy="2740214"/>
          </a:xfrm>
          <a:prstGeom prst="ellipse">
            <a:avLst/>
          </a:prstGeom>
          <a:solidFill>
            <a:srgbClr val="3F4CC2"/>
          </a:solidFill>
          <a:ln w="793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marL="0" marR="0" lvl="0" indent="0" algn="ctr" defTabSz="519543" rtl="0" eaLnBrk="1" fontAlgn="auto" latinLnBrk="0" hangingPunct="1">
              <a:lnSpc>
                <a:spcPct val="100000"/>
              </a:lnSpc>
              <a:spcBef>
                <a:spcPts val="0"/>
              </a:spcBef>
              <a:spcAft>
                <a:spcPts val="0"/>
              </a:spcAft>
              <a:buClrTx/>
              <a:buSzTx/>
              <a:buFontTx/>
              <a:buNone/>
              <a:tabLst/>
              <a:defRPr/>
            </a:pPr>
            <a:r>
              <a:rPr kumimoji="0" lang="da-DK" sz="13800" b="1" i="0" u="none" strike="noStrike" kern="1200" cap="none" spc="0" normalizeH="0" baseline="0" noProof="0" dirty="0">
                <a:ln>
                  <a:noFill/>
                </a:ln>
                <a:solidFill>
                  <a:srgbClr val="FFFFFF"/>
                </a:solidFill>
                <a:effectLst/>
                <a:uLnTx/>
                <a:uFillTx/>
                <a:latin typeface="Arial" panose="020B0604020202020204" pitchFamily="34" charset="0"/>
                <a:ea typeface="Calibri" charset="0"/>
                <a:cs typeface="Arial" panose="020B0604020202020204" pitchFamily="34" charset="0"/>
              </a:rPr>
              <a:t>B</a:t>
            </a:r>
          </a:p>
        </p:txBody>
      </p:sp>
      <p:sp>
        <p:nvSpPr>
          <p:cNvPr id="13" name="Rektangel 12">
            <a:extLst>
              <a:ext uri="{FF2B5EF4-FFF2-40B4-BE49-F238E27FC236}">
                <a16:creationId xmlns:a16="http://schemas.microsoft.com/office/drawing/2014/main" id="{9D0FECF7-CE07-4B07-8125-E038A1CAAB66}"/>
              </a:ext>
            </a:extLst>
          </p:cNvPr>
          <p:cNvSpPr/>
          <p:nvPr/>
        </p:nvSpPr>
        <p:spPr>
          <a:xfrm>
            <a:off x="3569307" y="2030698"/>
            <a:ext cx="6858112" cy="2246769"/>
          </a:xfrm>
          <a:prstGeom prst="rect">
            <a:avLst/>
          </a:prstGeom>
        </p:spPr>
        <p:txBody>
          <a:bodyPr wrap="square">
            <a:spAutoFit/>
          </a:bodyPr>
          <a:lstStyle/>
          <a:p>
            <a:pPr defTabSz="519497">
              <a:defRPr/>
            </a:pPr>
            <a:r>
              <a:rPr lang="da-DK" sz="2000" b="1" dirty="0">
                <a:solidFill>
                  <a:schemeClr val="bg1"/>
                </a:solidFill>
                <a:latin typeface="Arial" panose="020B0604020202020204" pitchFamily="34" charset="0"/>
                <a:ea typeface="Work Sans" charset="0"/>
                <a:cs typeface="Arial" panose="020B0604020202020204" pitchFamily="34" charset="0"/>
              </a:rPr>
              <a:t>Opretter et hotspot med min telefon og arbejder via det.</a:t>
            </a:r>
          </a:p>
          <a:p>
            <a:pPr marL="285750" marR="0" lvl="0" indent="-285750" algn="l" defTabSz="51954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a-DK" sz="2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a:p>
            <a:pPr marL="285750" marR="0" lvl="0" indent="-285750" algn="l" defTabSz="51954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600" b="0" i="0" u="none" strike="noStrike" kern="1200" cap="none" spc="0" normalizeH="0" baseline="0" noProof="0" dirty="0">
                <a:ln>
                  <a:noFill/>
                </a:ln>
                <a:solidFill>
                  <a:srgbClr val="FFFFFF"/>
                </a:solidFill>
                <a:effectLst/>
                <a:uLnTx/>
                <a:uFillTx/>
                <a:latin typeface="Calibri"/>
                <a:ea typeface="+mn-ea"/>
                <a:cs typeface="+mn-cs"/>
              </a:rPr>
              <a:t>Du må gerne arbejde via en telefons hotspot – arbejdspladsens </a:t>
            </a:r>
            <a:r>
              <a:rPr lang="da-DK" sz="1600" dirty="0">
                <a:solidFill>
                  <a:srgbClr val="FFFFFF"/>
                </a:solidFill>
                <a:latin typeface="Calibri"/>
              </a:rPr>
              <a:t>computere kræver nemlig altid, at du logger på via VPN (virtual private </a:t>
            </a:r>
            <a:r>
              <a:rPr lang="da-DK" sz="1600" dirty="0" err="1">
                <a:solidFill>
                  <a:srgbClr val="FFFFFF"/>
                </a:solidFill>
                <a:latin typeface="Calibri"/>
              </a:rPr>
              <a:t>network</a:t>
            </a:r>
            <a:r>
              <a:rPr lang="da-DK" sz="1600" dirty="0" smtClean="0">
                <a:solidFill>
                  <a:srgbClr val="FFFFFF"/>
                </a:solidFill>
                <a:latin typeface="Calibri"/>
              </a:rPr>
              <a:t>).</a:t>
            </a:r>
            <a:endParaRPr lang="da-DK" sz="1600" dirty="0">
              <a:solidFill>
                <a:srgbClr val="FFFFFF"/>
              </a:solidFill>
              <a:latin typeface="Calibri"/>
            </a:endParaRPr>
          </a:p>
          <a:p>
            <a:pPr marR="0" lvl="0" algn="l" defTabSz="519543" rtl="0" eaLnBrk="1" fontAlgn="auto" latinLnBrk="0" hangingPunct="1">
              <a:lnSpc>
                <a:spcPct val="100000"/>
              </a:lnSpc>
              <a:spcBef>
                <a:spcPts val="0"/>
              </a:spcBef>
              <a:spcAft>
                <a:spcPts val="0"/>
              </a:spcAft>
              <a:buClrTx/>
              <a:buSzTx/>
              <a:tabLst/>
              <a:defRPr/>
            </a:pPr>
            <a:endParaRPr lang="da-DK" sz="1600" dirty="0">
              <a:solidFill>
                <a:srgbClr val="FFFFFF"/>
              </a:solidFill>
              <a:latin typeface="Calibri"/>
            </a:endParaRPr>
          </a:p>
          <a:p>
            <a:pPr marL="285750" indent="-285750">
              <a:buFont typeface="Arial" panose="020B0604020202020204" pitchFamily="34" charset="0"/>
              <a:buChar char="•"/>
            </a:pPr>
            <a:r>
              <a:rPr kumimoji="0" lang="da-DK" sz="1600" b="0" i="0" u="none" strike="noStrike" kern="1200" cap="none" spc="0" normalizeH="0" baseline="0" noProof="0" dirty="0">
                <a:ln>
                  <a:noFill/>
                </a:ln>
                <a:solidFill>
                  <a:schemeClr val="bg1"/>
                </a:solidFill>
                <a:effectLst/>
                <a:uLnTx/>
                <a:uFillTx/>
                <a:ea typeface="+mn-ea"/>
                <a:cs typeface="+mn-cs"/>
              </a:rPr>
              <a:t>Du må </a:t>
            </a:r>
            <a:r>
              <a:rPr kumimoji="0" lang="da-DK" sz="1600" b="0" u="none" strike="noStrike" kern="1200" cap="none" spc="0" normalizeH="0" baseline="0" noProof="0" dirty="0">
                <a:ln>
                  <a:noFill/>
                </a:ln>
                <a:solidFill>
                  <a:schemeClr val="bg1"/>
                </a:solidFill>
                <a:effectLst/>
                <a:uLnTx/>
                <a:uFillTx/>
                <a:ea typeface="+mn-ea"/>
                <a:cs typeface="+mn-cs"/>
              </a:rPr>
              <a:t>aldrig hente </a:t>
            </a:r>
            <a:r>
              <a:rPr lang="da-DK" sz="1600" dirty="0">
                <a:solidFill>
                  <a:schemeClr val="bg1"/>
                </a:solidFill>
              </a:rPr>
              <a:t>filer der indeholder følsomme eller fortrolige oplysninger ned </a:t>
            </a:r>
            <a:r>
              <a:rPr lang="da-DK" sz="1600" dirty="0" smtClean="0">
                <a:solidFill>
                  <a:schemeClr val="bg1"/>
                </a:solidFill>
              </a:rPr>
              <a:t>lokalt.</a:t>
            </a:r>
            <a:endParaRPr lang="da-DK" sz="1600" dirty="0">
              <a:solidFill>
                <a:schemeClr val="bg1"/>
              </a:solidFill>
            </a:endParaRPr>
          </a:p>
        </p:txBody>
      </p:sp>
      <p:grpSp>
        <p:nvGrpSpPr>
          <p:cNvPr id="10" name="Gruppe 9">
            <a:extLst>
              <a:ext uri="{FF2B5EF4-FFF2-40B4-BE49-F238E27FC236}">
                <a16:creationId xmlns:a16="http://schemas.microsoft.com/office/drawing/2014/main" id="{434970FC-FBFC-4F6E-A20B-FA2A194D3C87}"/>
              </a:ext>
            </a:extLst>
          </p:cNvPr>
          <p:cNvGrpSpPr/>
          <p:nvPr/>
        </p:nvGrpSpPr>
        <p:grpSpPr>
          <a:xfrm>
            <a:off x="2316240" y="1857159"/>
            <a:ext cx="667653" cy="667652"/>
            <a:chOff x="3569307" y="1857159"/>
            <a:chExt cx="667653" cy="667652"/>
          </a:xfrm>
        </p:grpSpPr>
        <p:sp>
          <p:nvSpPr>
            <p:cNvPr id="8" name="Ellipse 7">
              <a:extLst>
                <a:ext uri="{FF2B5EF4-FFF2-40B4-BE49-F238E27FC236}">
                  <a16:creationId xmlns:a16="http://schemas.microsoft.com/office/drawing/2014/main" id="{8B7EF67A-18EA-47C5-9DB8-4AFC903E7FE6}"/>
                </a:ext>
              </a:extLst>
            </p:cNvPr>
            <p:cNvSpPr/>
            <p:nvPr/>
          </p:nvSpPr>
          <p:spPr>
            <a:xfrm>
              <a:off x="3569308" y="1857159"/>
              <a:ext cx="667652" cy="667652"/>
            </a:xfrm>
            <a:prstGeom prst="ellipse">
              <a:avLst/>
            </a:prstGeom>
            <a:solidFill>
              <a:srgbClr val="D600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marL="0" marR="0" lvl="0" indent="0" algn="ctr" defTabSz="519543" rtl="0" eaLnBrk="1" fontAlgn="auto" latinLnBrk="0" hangingPunct="1">
                <a:lnSpc>
                  <a:spcPct val="100000"/>
                </a:lnSpc>
                <a:spcBef>
                  <a:spcPts val="0"/>
                </a:spcBef>
                <a:spcAft>
                  <a:spcPts val="0"/>
                </a:spcAft>
                <a:buClrTx/>
                <a:buSzTx/>
                <a:buFontTx/>
                <a:buNone/>
                <a:tabLst/>
                <a:defRPr/>
              </a:pPr>
              <a:endParaRPr kumimoji="0" lang="da-DK" sz="1200" b="1" i="0" u="none" strike="noStrike" kern="1200" cap="none" spc="0" normalizeH="0" baseline="0" noProof="0" dirty="0" err="1">
                <a:ln>
                  <a:noFill/>
                </a:ln>
                <a:solidFill>
                  <a:srgbClr val="3D4242"/>
                </a:solidFill>
                <a:effectLst/>
                <a:uLnTx/>
                <a:uFillTx/>
                <a:latin typeface="Work Sans" charset="0"/>
                <a:ea typeface="Work Sans" charset="0"/>
                <a:cs typeface="Work Sans" charset="0"/>
              </a:endParaRPr>
            </a:p>
          </p:txBody>
        </p:sp>
        <p:pic>
          <p:nvPicPr>
            <p:cNvPr id="6" name="Billede 5" descr="Et billede, der indeholder ur&#10;&#10;Automatisk genereret beskrivelse">
              <a:extLst>
                <a:ext uri="{FF2B5EF4-FFF2-40B4-BE49-F238E27FC236}">
                  <a16:creationId xmlns:a16="http://schemas.microsoft.com/office/drawing/2014/main" id="{FD390B05-11BC-4E21-9699-63E54F49C3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9307" y="1857159"/>
              <a:ext cx="667652" cy="667652"/>
            </a:xfrm>
            <a:prstGeom prst="rect">
              <a:avLst/>
            </a:prstGeom>
          </p:spPr>
        </p:pic>
      </p:grpSp>
    </p:spTree>
    <p:extLst>
      <p:ext uri="{BB962C8B-B14F-4D97-AF65-F5344CB8AC3E}">
        <p14:creationId xmlns:p14="http://schemas.microsoft.com/office/powerpoint/2010/main" val="26305611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4892AE-B7AF-4A16-B1FE-37BE6721A44D}"/>
              </a:ext>
            </a:extLst>
          </p:cNvPr>
          <p:cNvSpPr>
            <a:spLocks noGrp="1"/>
          </p:cNvSpPr>
          <p:nvPr>
            <p:ph type="title"/>
          </p:nvPr>
        </p:nvSpPr>
        <p:spPr>
          <a:xfrm>
            <a:off x="491548" y="379810"/>
            <a:ext cx="4948022" cy="895897"/>
          </a:xfrm>
        </p:spPr>
        <p:txBody>
          <a:bodyPr/>
          <a:lstStyle/>
          <a:p>
            <a:r>
              <a:rPr lang="da-DK" sz="1785" b="0" dirty="0"/>
              <a:t>Spørgsmål 12:</a:t>
            </a:r>
            <a:r>
              <a:rPr lang="da-DK" sz="2800" dirty="0"/>
              <a:t/>
            </a:r>
            <a:br>
              <a:rPr lang="da-DK" sz="2800" dirty="0"/>
            </a:br>
            <a:r>
              <a:rPr lang="da-DK" sz="2200" dirty="0">
                <a:solidFill>
                  <a:srgbClr val="3F4CC2"/>
                </a:solidFill>
              </a:rPr>
              <a:t>Du skal lave lange, sikre kodeord til dine forskellige logins, men ved du får svært ved at huske dem alle</a:t>
            </a:r>
            <a:br>
              <a:rPr lang="da-DK" sz="2200" dirty="0">
                <a:solidFill>
                  <a:srgbClr val="3F4CC2"/>
                </a:solidFill>
              </a:rPr>
            </a:br>
            <a:r>
              <a:rPr lang="da-DK" sz="2200" b="0" dirty="0">
                <a:solidFill>
                  <a:srgbClr val="3F4CC2"/>
                </a:solidFill>
              </a:rPr>
              <a:t>– hvad gør du? </a:t>
            </a:r>
            <a:r>
              <a:rPr lang="da-DK" dirty="0"/>
              <a:t/>
            </a:r>
            <a:br>
              <a:rPr lang="da-DK" dirty="0"/>
            </a:br>
            <a:endParaRPr lang="da-DK" sz="1800" b="0" dirty="0"/>
          </a:p>
        </p:txBody>
      </p:sp>
      <p:sp>
        <p:nvSpPr>
          <p:cNvPr id="51" name="Rektangel 50">
            <a:extLst>
              <a:ext uri="{FF2B5EF4-FFF2-40B4-BE49-F238E27FC236}">
                <a16:creationId xmlns:a16="http://schemas.microsoft.com/office/drawing/2014/main" id="{0E6AE890-05A7-40BA-986D-FA85D30D52C3}"/>
              </a:ext>
            </a:extLst>
          </p:cNvPr>
          <p:cNvSpPr/>
          <p:nvPr/>
        </p:nvSpPr>
        <p:spPr>
          <a:xfrm>
            <a:off x="6035040" y="2178163"/>
            <a:ext cx="4357983" cy="81913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247" tIns="64247" rIns="64247" bIns="64247" numCol="1" spcCol="0" rtlCol="0" fromWordArt="0" anchor="ctr" anchorCtr="0" forceAA="0" compatLnSpc="1">
            <a:prstTxWarp prst="textNoShape">
              <a:avLst/>
            </a:prstTxWarp>
            <a:noAutofit/>
          </a:bodyPr>
          <a:lstStyle/>
          <a:p>
            <a:pPr defTabSz="519497">
              <a:defRPr/>
            </a:pPr>
            <a:endParaRPr lang="da-DK" sz="1600" dirty="0">
              <a:solidFill>
                <a:srgbClr val="3F4CC2"/>
              </a:solidFill>
              <a:ea typeface="Work Sans" charset="0"/>
              <a:cs typeface="Work Sans" charset="0"/>
            </a:endParaRPr>
          </a:p>
        </p:txBody>
      </p:sp>
      <p:sp>
        <p:nvSpPr>
          <p:cNvPr id="88" name="Rektangel 87">
            <a:extLst>
              <a:ext uri="{FF2B5EF4-FFF2-40B4-BE49-F238E27FC236}">
                <a16:creationId xmlns:a16="http://schemas.microsoft.com/office/drawing/2014/main" id="{F04425CB-D8FE-4B4C-85D7-7FD1C0FF087C}"/>
              </a:ext>
            </a:extLst>
          </p:cNvPr>
          <p:cNvSpPr/>
          <p:nvPr/>
        </p:nvSpPr>
        <p:spPr>
          <a:xfrm>
            <a:off x="5902037" y="3275579"/>
            <a:ext cx="4490986" cy="81913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247" tIns="64247" rIns="64247" bIns="64247" numCol="1" spcCol="0" rtlCol="0" fromWordArt="0" anchor="ctr" anchorCtr="0" forceAA="0" compatLnSpc="1">
            <a:prstTxWarp prst="textNoShape">
              <a:avLst/>
            </a:prstTxWarp>
            <a:noAutofit/>
          </a:bodyPr>
          <a:lstStyle/>
          <a:p>
            <a:pPr defTabSz="519497">
              <a:defRPr/>
            </a:pPr>
            <a:r>
              <a:rPr lang="da-DK" sz="1600" dirty="0">
                <a:solidFill>
                  <a:srgbClr val="3F4CC2"/>
                </a:solidFill>
              </a:rPr>
              <a:t>2</a:t>
            </a:r>
          </a:p>
        </p:txBody>
      </p:sp>
      <p:sp>
        <p:nvSpPr>
          <p:cNvPr id="90" name="Rektangel 89">
            <a:extLst>
              <a:ext uri="{FF2B5EF4-FFF2-40B4-BE49-F238E27FC236}">
                <a16:creationId xmlns:a16="http://schemas.microsoft.com/office/drawing/2014/main" id="{5B485365-AF27-2746-BDE2-6B871C127FCF}"/>
              </a:ext>
            </a:extLst>
          </p:cNvPr>
          <p:cNvSpPr/>
          <p:nvPr/>
        </p:nvSpPr>
        <p:spPr>
          <a:xfrm>
            <a:off x="5793355" y="4364100"/>
            <a:ext cx="4599668" cy="81913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247" tIns="64247" rIns="64247" bIns="64247" numCol="1" spcCol="0" rtlCol="0" fromWordArt="0" anchor="ctr" anchorCtr="0" forceAA="0" compatLnSpc="1">
            <a:prstTxWarp prst="textNoShape">
              <a:avLst/>
            </a:prstTxWarp>
            <a:noAutofit/>
          </a:bodyPr>
          <a:lstStyle/>
          <a:p>
            <a:pPr defTabSz="519497">
              <a:defRPr/>
            </a:pPr>
            <a:endParaRPr lang="da-DK" sz="1600" dirty="0">
              <a:solidFill>
                <a:srgbClr val="3F4CC2"/>
              </a:solidFill>
            </a:endParaRPr>
          </a:p>
        </p:txBody>
      </p:sp>
      <p:sp>
        <p:nvSpPr>
          <p:cNvPr id="9" name="Ellipse 8">
            <a:extLst>
              <a:ext uri="{FF2B5EF4-FFF2-40B4-BE49-F238E27FC236}">
                <a16:creationId xmlns:a16="http://schemas.microsoft.com/office/drawing/2014/main" id="{B8DAD1E1-1F76-4C8E-B2C7-5F4DD93B4E8D}"/>
              </a:ext>
            </a:extLst>
          </p:cNvPr>
          <p:cNvSpPr/>
          <p:nvPr/>
        </p:nvSpPr>
        <p:spPr>
          <a:xfrm>
            <a:off x="5599399" y="2178163"/>
            <a:ext cx="819135" cy="819135"/>
          </a:xfrm>
          <a:prstGeom prst="ellipse">
            <a:avLst/>
          </a:prstGeom>
          <a:solidFill>
            <a:srgbClr val="3F4CC2"/>
          </a:solidFill>
          <a:ln w="38100">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endParaRPr lang="da-DK" sz="1200" b="1" dirty="0" err="1">
              <a:solidFill>
                <a:schemeClr val="tx2"/>
              </a:solidFill>
              <a:latin typeface="Work Sans" charset="0"/>
              <a:ea typeface="Work Sans" charset="0"/>
              <a:cs typeface="Work Sans" charset="0"/>
            </a:endParaRPr>
          </a:p>
        </p:txBody>
      </p:sp>
      <p:sp>
        <p:nvSpPr>
          <p:cNvPr id="7" name="Tekstfelt 6">
            <a:extLst>
              <a:ext uri="{FF2B5EF4-FFF2-40B4-BE49-F238E27FC236}">
                <a16:creationId xmlns:a16="http://schemas.microsoft.com/office/drawing/2014/main" id="{853D3E3D-42D5-4676-9620-F5BB81F4F385}"/>
              </a:ext>
            </a:extLst>
          </p:cNvPr>
          <p:cNvSpPr txBox="1"/>
          <p:nvPr/>
        </p:nvSpPr>
        <p:spPr>
          <a:xfrm>
            <a:off x="5805761" y="2179851"/>
            <a:ext cx="416781" cy="738664"/>
          </a:xfrm>
          <a:prstGeom prst="rect">
            <a:avLst/>
          </a:prstGeom>
          <a:noFill/>
        </p:spPr>
        <p:txBody>
          <a:bodyPr wrap="none" lIns="0" tIns="0" rIns="0" bIns="0" rtlCol="0">
            <a:spAutoFit/>
          </a:bodyPr>
          <a:lstStyle/>
          <a:p>
            <a:r>
              <a:rPr lang="da-DK" sz="4800" b="1" dirty="0">
                <a:solidFill>
                  <a:schemeClr val="bg1"/>
                </a:solidFill>
                <a:latin typeface="Work Sans" panose="00000500000000000000" pitchFamily="2" charset="0"/>
                <a:ea typeface="Calibri" charset="0"/>
                <a:cs typeface="Calibri" charset="0"/>
              </a:rPr>
              <a:t>A</a:t>
            </a:r>
          </a:p>
        </p:txBody>
      </p:sp>
      <p:sp>
        <p:nvSpPr>
          <p:cNvPr id="99" name="Ellipse 98">
            <a:extLst>
              <a:ext uri="{FF2B5EF4-FFF2-40B4-BE49-F238E27FC236}">
                <a16:creationId xmlns:a16="http://schemas.microsoft.com/office/drawing/2014/main" id="{B25A77B8-98AE-4CD1-8827-F913F5BF87F1}"/>
              </a:ext>
            </a:extLst>
          </p:cNvPr>
          <p:cNvSpPr/>
          <p:nvPr/>
        </p:nvSpPr>
        <p:spPr>
          <a:xfrm>
            <a:off x="5586993" y="3273891"/>
            <a:ext cx="819135" cy="819135"/>
          </a:xfrm>
          <a:prstGeom prst="ellipse">
            <a:avLst/>
          </a:prstGeom>
          <a:solidFill>
            <a:srgbClr val="3F4CC2"/>
          </a:solidFill>
          <a:ln w="38100">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endParaRPr lang="da-DK" sz="1200" b="1" dirty="0" err="1">
              <a:solidFill>
                <a:schemeClr val="tx2"/>
              </a:solidFill>
              <a:latin typeface="Work Sans" charset="0"/>
              <a:ea typeface="Work Sans" charset="0"/>
              <a:cs typeface="Work Sans" charset="0"/>
            </a:endParaRPr>
          </a:p>
        </p:txBody>
      </p:sp>
      <p:sp>
        <p:nvSpPr>
          <p:cNvPr id="100" name="Tekstfelt 99">
            <a:extLst>
              <a:ext uri="{FF2B5EF4-FFF2-40B4-BE49-F238E27FC236}">
                <a16:creationId xmlns:a16="http://schemas.microsoft.com/office/drawing/2014/main" id="{E5A2EF90-2CB9-45C2-B9C5-DB268CF2F01C}"/>
              </a:ext>
            </a:extLst>
          </p:cNvPr>
          <p:cNvSpPr txBox="1"/>
          <p:nvPr/>
        </p:nvSpPr>
        <p:spPr>
          <a:xfrm>
            <a:off x="5793355" y="3309447"/>
            <a:ext cx="421590" cy="738664"/>
          </a:xfrm>
          <a:prstGeom prst="rect">
            <a:avLst/>
          </a:prstGeom>
          <a:noFill/>
        </p:spPr>
        <p:txBody>
          <a:bodyPr wrap="none" lIns="0" tIns="0" rIns="0" bIns="0" rtlCol="0">
            <a:spAutoFit/>
          </a:bodyPr>
          <a:lstStyle/>
          <a:p>
            <a:r>
              <a:rPr lang="da-DK" sz="4800" b="1" dirty="0">
                <a:solidFill>
                  <a:schemeClr val="bg1"/>
                </a:solidFill>
                <a:latin typeface="Work Sans" panose="00000500000000000000" pitchFamily="2" charset="0"/>
                <a:ea typeface="Calibri" charset="0"/>
                <a:cs typeface="Calibri" charset="0"/>
              </a:rPr>
              <a:t>B</a:t>
            </a:r>
          </a:p>
        </p:txBody>
      </p:sp>
      <p:sp>
        <p:nvSpPr>
          <p:cNvPr id="101" name="Ellipse 100">
            <a:extLst>
              <a:ext uri="{FF2B5EF4-FFF2-40B4-BE49-F238E27FC236}">
                <a16:creationId xmlns:a16="http://schemas.microsoft.com/office/drawing/2014/main" id="{4E3612FC-C405-45F7-9ACF-8F851C1D5B8C}"/>
              </a:ext>
            </a:extLst>
          </p:cNvPr>
          <p:cNvSpPr/>
          <p:nvPr/>
        </p:nvSpPr>
        <p:spPr>
          <a:xfrm>
            <a:off x="5599399" y="4364100"/>
            <a:ext cx="819135" cy="819135"/>
          </a:xfrm>
          <a:prstGeom prst="ellipse">
            <a:avLst/>
          </a:prstGeom>
          <a:solidFill>
            <a:srgbClr val="3F4CC2"/>
          </a:solidFill>
          <a:ln w="38100">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endParaRPr lang="da-DK" sz="1200" b="1" dirty="0" err="1">
              <a:solidFill>
                <a:schemeClr val="tx2"/>
              </a:solidFill>
              <a:latin typeface="Work Sans" charset="0"/>
              <a:ea typeface="Work Sans" charset="0"/>
              <a:cs typeface="Work Sans" charset="0"/>
            </a:endParaRPr>
          </a:p>
        </p:txBody>
      </p:sp>
      <p:sp>
        <p:nvSpPr>
          <p:cNvPr id="103" name="Tekstfelt 102">
            <a:extLst>
              <a:ext uri="{FF2B5EF4-FFF2-40B4-BE49-F238E27FC236}">
                <a16:creationId xmlns:a16="http://schemas.microsoft.com/office/drawing/2014/main" id="{6406A9E3-FC11-4967-891D-EB342A73AA7C}"/>
              </a:ext>
            </a:extLst>
          </p:cNvPr>
          <p:cNvSpPr txBox="1"/>
          <p:nvPr/>
        </p:nvSpPr>
        <p:spPr>
          <a:xfrm>
            <a:off x="5805761" y="4399656"/>
            <a:ext cx="416781" cy="738664"/>
          </a:xfrm>
          <a:prstGeom prst="rect">
            <a:avLst/>
          </a:prstGeom>
          <a:noFill/>
        </p:spPr>
        <p:txBody>
          <a:bodyPr wrap="none" lIns="0" tIns="0" rIns="0" bIns="0" rtlCol="0">
            <a:spAutoFit/>
          </a:bodyPr>
          <a:lstStyle/>
          <a:p>
            <a:r>
              <a:rPr lang="da-DK" sz="4800" b="1" dirty="0">
                <a:solidFill>
                  <a:schemeClr val="bg1"/>
                </a:solidFill>
                <a:latin typeface="Work Sans" panose="00000500000000000000" pitchFamily="2" charset="0"/>
                <a:ea typeface="Calibri" charset="0"/>
                <a:cs typeface="Calibri" charset="0"/>
              </a:rPr>
              <a:t>C</a:t>
            </a:r>
          </a:p>
        </p:txBody>
      </p:sp>
      <p:sp>
        <p:nvSpPr>
          <p:cNvPr id="11" name="Rektangel 10">
            <a:extLst>
              <a:ext uri="{FF2B5EF4-FFF2-40B4-BE49-F238E27FC236}">
                <a16:creationId xmlns:a16="http://schemas.microsoft.com/office/drawing/2014/main" id="{4432E95E-25DA-451B-9E88-3C5DA8C37A8D}"/>
              </a:ext>
            </a:extLst>
          </p:cNvPr>
          <p:cNvSpPr/>
          <p:nvPr/>
        </p:nvSpPr>
        <p:spPr>
          <a:xfrm>
            <a:off x="6532797" y="3417169"/>
            <a:ext cx="3887568" cy="523220"/>
          </a:xfrm>
          <a:prstGeom prst="rect">
            <a:avLst/>
          </a:prstGeom>
        </p:spPr>
        <p:txBody>
          <a:bodyPr wrap="square">
            <a:spAutoFit/>
          </a:bodyPr>
          <a:lstStyle/>
          <a:p>
            <a:pPr defTabSz="519497">
              <a:defRPr/>
            </a:pPr>
            <a:r>
              <a:rPr lang="da-DK" sz="1400" dirty="0">
                <a:solidFill>
                  <a:srgbClr val="3F4CC2"/>
                </a:solidFill>
                <a:ea typeface="Work Sans" charset="0"/>
                <a:cs typeface="Work Sans" charset="0"/>
              </a:rPr>
              <a:t>Laver et system for mine sikre passwords, så de kun varierer en smule fra hinanden (fx med et tal).</a:t>
            </a:r>
          </a:p>
        </p:txBody>
      </p:sp>
      <p:sp>
        <p:nvSpPr>
          <p:cNvPr id="15" name="Rektangel 14">
            <a:extLst>
              <a:ext uri="{FF2B5EF4-FFF2-40B4-BE49-F238E27FC236}">
                <a16:creationId xmlns:a16="http://schemas.microsoft.com/office/drawing/2014/main" id="{23479C34-7819-476F-8C5C-280C2848F358}"/>
              </a:ext>
            </a:extLst>
          </p:cNvPr>
          <p:cNvSpPr/>
          <p:nvPr/>
        </p:nvSpPr>
        <p:spPr>
          <a:xfrm>
            <a:off x="6532797" y="4420624"/>
            <a:ext cx="3860226" cy="523220"/>
          </a:xfrm>
          <a:prstGeom prst="rect">
            <a:avLst/>
          </a:prstGeom>
        </p:spPr>
        <p:txBody>
          <a:bodyPr wrap="square">
            <a:spAutoFit/>
          </a:bodyPr>
          <a:lstStyle/>
          <a:p>
            <a:pPr defTabSz="519497">
              <a:defRPr/>
            </a:pPr>
            <a:r>
              <a:rPr lang="da-DK" sz="1400" dirty="0">
                <a:solidFill>
                  <a:srgbClr val="3F4CC2"/>
                </a:solidFill>
              </a:rPr>
              <a:t>Finder </a:t>
            </a:r>
            <a:r>
              <a:rPr lang="da-DK" sz="1400" dirty="0" smtClean="0">
                <a:solidFill>
                  <a:srgbClr val="3F4CC2"/>
                </a:solidFill>
              </a:rPr>
              <a:t>en passwordmanager online</a:t>
            </a:r>
            <a:r>
              <a:rPr lang="da-DK" sz="1400" dirty="0">
                <a:solidFill>
                  <a:srgbClr val="3F4CC2"/>
                </a:solidFill>
              </a:rPr>
              <a:t>, </a:t>
            </a:r>
            <a:r>
              <a:rPr lang="da-DK" sz="1400" dirty="0" smtClean="0">
                <a:solidFill>
                  <a:srgbClr val="3F4CC2"/>
                </a:solidFill>
              </a:rPr>
              <a:t>der kan huske dine passwords for dig.</a:t>
            </a:r>
            <a:endParaRPr lang="da-DK" sz="1400" dirty="0">
              <a:solidFill>
                <a:srgbClr val="3F4CC2"/>
              </a:solidFill>
            </a:endParaRPr>
          </a:p>
        </p:txBody>
      </p:sp>
      <p:sp>
        <p:nvSpPr>
          <p:cNvPr id="28" name="Rektangel 27">
            <a:extLst>
              <a:ext uri="{FF2B5EF4-FFF2-40B4-BE49-F238E27FC236}">
                <a16:creationId xmlns:a16="http://schemas.microsoft.com/office/drawing/2014/main" id="{F0E3E0BD-354D-4994-9107-C1A0346101A7}"/>
              </a:ext>
            </a:extLst>
          </p:cNvPr>
          <p:cNvSpPr/>
          <p:nvPr/>
        </p:nvSpPr>
        <p:spPr>
          <a:xfrm>
            <a:off x="6538932" y="2395294"/>
            <a:ext cx="2899146" cy="307777"/>
          </a:xfrm>
          <a:prstGeom prst="rect">
            <a:avLst/>
          </a:prstGeom>
        </p:spPr>
        <p:txBody>
          <a:bodyPr wrap="square">
            <a:spAutoFit/>
          </a:bodyPr>
          <a:lstStyle/>
          <a:p>
            <a:pPr defTabSz="519497">
              <a:defRPr/>
            </a:pPr>
            <a:r>
              <a:rPr lang="da-DK" sz="1400" dirty="0">
                <a:solidFill>
                  <a:srgbClr val="3F4CC2"/>
                </a:solidFill>
                <a:ea typeface="Work Sans" charset="0"/>
                <a:cs typeface="Work Sans" charset="0"/>
              </a:rPr>
              <a:t>Lærer en password husketeknik.</a:t>
            </a:r>
          </a:p>
        </p:txBody>
      </p:sp>
      <p:pic>
        <p:nvPicPr>
          <p:cNvPr id="41" name="Picture 2" descr="Gratis lagerfoto af ansigtsbehåring, ansigtsudtryk, arbejder">
            <a:extLst>
              <a:ext uri="{FF2B5EF4-FFF2-40B4-BE49-F238E27FC236}">
                <a16:creationId xmlns:a16="http://schemas.microsoft.com/office/drawing/2014/main" id="{1161F021-D962-E343-BFBC-3C9FCB28C15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72" b="5618"/>
          <a:stretch/>
        </p:blipFill>
        <p:spPr bwMode="auto">
          <a:xfrm>
            <a:off x="486117" y="2178163"/>
            <a:ext cx="4812180" cy="3005072"/>
          </a:xfrm>
          <a:prstGeom prst="rect">
            <a:avLst/>
          </a:prstGeom>
          <a:noFill/>
          <a:extLst>
            <a:ext uri="{909E8E84-426E-40DD-AFC4-6F175D3DCCD1}">
              <a14:hiddenFill xmlns:a14="http://schemas.microsoft.com/office/drawing/2010/main">
                <a:solidFill>
                  <a:srgbClr val="FFFFFF"/>
                </a:solidFill>
              </a14:hiddenFill>
            </a:ext>
          </a:extLst>
        </p:spPr>
      </p:pic>
      <p:sp>
        <p:nvSpPr>
          <p:cNvPr id="29" name="Rektangel 28">
            <a:extLst>
              <a:ext uri="{FF2B5EF4-FFF2-40B4-BE49-F238E27FC236}">
                <a16:creationId xmlns:a16="http://schemas.microsoft.com/office/drawing/2014/main" id="{3E562DD3-E6A8-42E2-977E-7C29EEEC843A}"/>
              </a:ext>
            </a:extLst>
          </p:cNvPr>
          <p:cNvSpPr/>
          <p:nvPr/>
        </p:nvSpPr>
        <p:spPr>
          <a:xfrm>
            <a:off x="6316478"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30" name="Rektangel 29">
            <a:extLst>
              <a:ext uri="{FF2B5EF4-FFF2-40B4-BE49-F238E27FC236}">
                <a16:creationId xmlns:a16="http://schemas.microsoft.com/office/drawing/2014/main" id="{14EAD243-A327-428A-815C-42304750186E}"/>
              </a:ext>
            </a:extLst>
          </p:cNvPr>
          <p:cNvSpPr/>
          <p:nvPr/>
        </p:nvSpPr>
        <p:spPr>
          <a:xfrm>
            <a:off x="6949490"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31" name="Rektangel 30">
            <a:extLst>
              <a:ext uri="{FF2B5EF4-FFF2-40B4-BE49-F238E27FC236}">
                <a16:creationId xmlns:a16="http://schemas.microsoft.com/office/drawing/2014/main" id="{AC501236-C52A-45E2-940D-F0CC05456891}"/>
              </a:ext>
            </a:extLst>
          </p:cNvPr>
          <p:cNvSpPr/>
          <p:nvPr/>
        </p:nvSpPr>
        <p:spPr>
          <a:xfrm>
            <a:off x="7582502"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32" name="Rektangel 31">
            <a:extLst>
              <a:ext uri="{FF2B5EF4-FFF2-40B4-BE49-F238E27FC236}">
                <a16:creationId xmlns:a16="http://schemas.microsoft.com/office/drawing/2014/main" id="{3608A7A0-0EFC-4150-96EA-1A6DEE0FA0D7}"/>
              </a:ext>
            </a:extLst>
          </p:cNvPr>
          <p:cNvSpPr/>
          <p:nvPr/>
        </p:nvSpPr>
        <p:spPr>
          <a:xfrm>
            <a:off x="8215514"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33" name="Rektangel 32">
            <a:extLst>
              <a:ext uri="{FF2B5EF4-FFF2-40B4-BE49-F238E27FC236}">
                <a16:creationId xmlns:a16="http://schemas.microsoft.com/office/drawing/2014/main" id="{3A5E572D-32D6-4B2E-A218-ACD3AFDB76A0}"/>
              </a:ext>
            </a:extLst>
          </p:cNvPr>
          <p:cNvSpPr/>
          <p:nvPr/>
        </p:nvSpPr>
        <p:spPr>
          <a:xfrm>
            <a:off x="8848526"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34" name="Rektangel 33">
            <a:extLst>
              <a:ext uri="{FF2B5EF4-FFF2-40B4-BE49-F238E27FC236}">
                <a16:creationId xmlns:a16="http://schemas.microsoft.com/office/drawing/2014/main" id="{14EF11CF-1C6F-4702-8C0A-4C951225B4AF}"/>
              </a:ext>
            </a:extLst>
          </p:cNvPr>
          <p:cNvSpPr/>
          <p:nvPr/>
        </p:nvSpPr>
        <p:spPr>
          <a:xfrm>
            <a:off x="6632984"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35" name="Rektangel 34">
            <a:extLst>
              <a:ext uri="{FF2B5EF4-FFF2-40B4-BE49-F238E27FC236}">
                <a16:creationId xmlns:a16="http://schemas.microsoft.com/office/drawing/2014/main" id="{D58C432B-EEAA-4BC6-A230-4BDD796330C5}"/>
              </a:ext>
            </a:extLst>
          </p:cNvPr>
          <p:cNvSpPr/>
          <p:nvPr/>
        </p:nvSpPr>
        <p:spPr>
          <a:xfrm>
            <a:off x="7265996"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36" name="Rektangel 35">
            <a:extLst>
              <a:ext uri="{FF2B5EF4-FFF2-40B4-BE49-F238E27FC236}">
                <a16:creationId xmlns:a16="http://schemas.microsoft.com/office/drawing/2014/main" id="{442E55C6-31E2-4AD6-A6F7-D01D4DEAECCF}"/>
              </a:ext>
            </a:extLst>
          </p:cNvPr>
          <p:cNvSpPr/>
          <p:nvPr/>
        </p:nvSpPr>
        <p:spPr>
          <a:xfrm>
            <a:off x="7899008"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37" name="Rektangel 36">
            <a:extLst>
              <a:ext uri="{FF2B5EF4-FFF2-40B4-BE49-F238E27FC236}">
                <a16:creationId xmlns:a16="http://schemas.microsoft.com/office/drawing/2014/main" id="{F52F7F27-A057-4D9A-8DE8-9282079F1129}"/>
              </a:ext>
            </a:extLst>
          </p:cNvPr>
          <p:cNvSpPr/>
          <p:nvPr/>
        </p:nvSpPr>
        <p:spPr>
          <a:xfrm>
            <a:off x="8532020"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38" name="Rektangel 37">
            <a:extLst>
              <a:ext uri="{FF2B5EF4-FFF2-40B4-BE49-F238E27FC236}">
                <a16:creationId xmlns:a16="http://schemas.microsoft.com/office/drawing/2014/main" id="{98B43874-CD4B-48E8-923A-2A495681D124}"/>
              </a:ext>
            </a:extLst>
          </p:cNvPr>
          <p:cNvSpPr/>
          <p:nvPr/>
        </p:nvSpPr>
        <p:spPr>
          <a:xfrm>
            <a:off x="9165032"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39" name="Rektangel 38">
            <a:extLst>
              <a:ext uri="{FF2B5EF4-FFF2-40B4-BE49-F238E27FC236}">
                <a16:creationId xmlns:a16="http://schemas.microsoft.com/office/drawing/2014/main" id="{7A591EB6-A39E-47C8-80CF-7CA240EAF8DE}"/>
              </a:ext>
            </a:extLst>
          </p:cNvPr>
          <p:cNvSpPr/>
          <p:nvPr/>
        </p:nvSpPr>
        <p:spPr>
          <a:xfrm>
            <a:off x="9481538" y="486404"/>
            <a:ext cx="273045" cy="136538"/>
          </a:xfrm>
          <a:prstGeom prst="rect">
            <a:avLst/>
          </a:prstGeom>
          <a:solidFill>
            <a:srgbClr val="D600BA"/>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40" name="Rektangel 39">
            <a:extLst>
              <a:ext uri="{FF2B5EF4-FFF2-40B4-BE49-F238E27FC236}">
                <a16:creationId xmlns:a16="http://schemas.microsoft.com/office/drawing/2014/main" id="{AEBA5C3B-4212-4654-B4DA-EBC0A35F2A4A}"/>
              </a:ext>
            </a:extLst>
          </p:cNvPr>
          <p:cNvSpPr/>
          <p:nvPr/>
        </p:nvSpPr>
        <p:spPr>
          <a:xfrm>
            <a:off x="9798044" y="486404"/>
            <a:ext cx="273045" cy="136538"/>
          </a:xfrm>
          <a:prstGeom prst="rect">
            <a:avLst/>
          </a:prstGeom>
          <a:solidFill>
            <a:schemeClr val="bg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56" name="Rektangel 55">
            <a:extLst>
              <a:ext uri="{FF2B5EF4-FFF2-40B4-BE49-F238E27FC236}">
                <a16:creationId xmlns:a16="http://schemas.microsoft.com/office/drawing/2014/main" id="{C518F1E6-93E1-49B5-B1AE-8A661B032FA7}"/>
              </a:ext>
            </a:extLst>
          </p:cNvPr>
          <p:cNvSpPr/>
          <p:nvPr/>
        </p:nvSpPr>
        <p:spPr>
          <a:xfrm>
            <a:off x="10114546" y="486404"/>
            <a:ext cx="273045" cy="136538"/>
          </a:xfrm>
          <a:prstGeom prst="rect">
            <a:avLst/>
          </a:prstGeom>
          <a:solidFill>
            <a:schemeClr val="bg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57" name="Rektangel 56">
            <a:extLst>
              <a:ext uri="{FF2B5EF4-FFF2-40B4-BE49-F238E27FC236}">
                <a16:creationId xmlns:a16="http://schemas.microsoft.com/office/drawing/2014/main" id="{B8D554BD-C48F-43BB-BC23-B1B5BACB396C}"/>
              </a:ext>
            </a:extLst>
          </p:cNvPr>
          <p:cNvSpPr/>
          <p:nvPr/>
        </p:nvSpPr>
        <p:spPr>
          <a:xfrm>
            <a:off x="5686537"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58" name="Rektangel 57">
            <a:extLst>
              <a:ext uri="{FF2B5EF4-FFF2-40B4-BE49-F238E27FC236}">
                <a16:creationId xmlns:a16="http://schemas.microsoft.com/office/drawing/2014/main" id="{3C40D1BE-7A91-420C-9EA6-3D0DE9820282}"/>
              </a:ext>
            </a:extLst>
          </p:cNvPr>
          <p:cNvSpPr/>
          <p:nvPr/>
        </p:nvSpPr>
        <p:spPr>
          <a:xfrm>
            <a:off x="6319549"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59" name="Rektangel 58">
            <a:extLst>
              <a:ext uri="{FF2B5EF4-FFF2-40B4-BE49-F238E27FC236}">
                <a16:creationId xmlns:a16="http://schemas.microsoft.com/office/drawing/2014/main" id="{65223DFB-D22A-4C66-A5BF-E8E601348CAE}"/>
              </a:ext>
            </a:extLst>
          </p:cNvPr>
          <p:cNvSpPr/>
          <p:nvPr/>
        </p:nvSpPr>
        <p:spPr>
          <a:xfrm>
            <a:off x="6952561"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60" name="Rektangel 59">
            <a:extLst>
              <a:ext uri="{FF2B5EF4-FFF2-40B4-BE49-F238E27FC236}">
                <a16:creationId xmlns:a16="http://schemas.microsoft.com/office/drawing/2014/main" id="{A0957213-9BAC-404C-94FD-2614AB61C9B4}"/>
              </a:ext>
            </a:extLst>
          </p:cNvPr>
          <p:cNvSpPr/>
          <p:nvPr/>
        </p:nvSpPr>
        <p:spPr>
          <a:xfrm>
            <a:off x="7585573"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61" name="Rektangel 60">
            <a:extLst>
              <a:ext uri="{FF2B5EF4-FFF2-40B4-BE49-F238E27FC236}">
                <a16:creationId xmlns:a16="http://schemas.microsoft.com/office/drawing/2014/main" id="{A04FB175-B884-46DD-B81D-9E940B14FA05}"/>
              </a:ext>
            </a:extLst>
          </p:cNvPr>
          <p:cNvSpPr/>
          <p:nvPr/>
        </p:nvSpPr>
        <p:spPr>
          <a:xfrm>
            <a:off x="8218585"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62" name="Rektangel 61">
            <a:extLst>
              <a:ext uri="{FF2B5EF4-FFF2-40B4-BE49-F238E27FC236}">
                <a16:creationId xmlns:a16="http://schemas.microsoft.com/office/drawing/2014/main" id="{CFA5429B-CCBF-4A6F-9757-A488AA8BBAE8}"/>
              </a:ext>
            </a:extLst>
          </p:cNvPr>
          <p:cNvSpPr/>
          <p:nvPr/>
        </p:nvSpPr>
        <p:spPr>
          <a:xfrm>
            <a:off x="6003043"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63" name="Rektangel 62">
            <a:extLst>
              <a:ext uri="{FF2B5EF4-FFF2-40B4-BE49-F238E27FC236}">
                <a16:creationId xmlns:a16="http://schemas.microsoft.com/office/drawing/2014/main" id="{69535624-9D80-4E10-9B93-C8FE807700A4}"/>
              </a:ext>
            </a:extLst>
          </p:cNvPr>
          <p:cNvSpPr/>
          <p:nvPr/>
        </p:nvSpPr>
        <p:spPr>
          <a:xfrm>
            <a:off x="6636055"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64" name="Rektangel 63">
            <a:extLst>
              <a:ext uri="{FF2B5EF4-FFF2-40B4-BE49-F238E27FC236}">
                <a16:creationId xmlns:a16="http://schemas.microsoft.com/office/drawing/2014/main" id="{D33AD914-4F09-4567-8084-6031E4F6464F}"/>
              </a:ext>
            </a:extLst>
          </p:cNvPr>
          <p:cNvSpPr/>
          <p:nvPr/>
        </p:nvSpPr>
        <p:spPr>
          <a:xfrm>
            <a:off x="7269067"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65" name="Rektangel 64">
            <a:extLst>
              <a:ext uri="{FF2B5EF4-FFF2-40B4-BE49-F238E27FC236}">
                <a16:creationId xmlns:a16="http://schemas.microsoft.com/office/drawing/2014/main" id="{22B3A5DA-823F-403F-B173-6635C8DEFAFF}"/>
              </a:ext>
            </a:extLst>
          </p:cNvPr>
          <p:cNvSpPr/>
          <p:nvPr/>
        </p:nvSpPr>
        <p:spPr>
          <a:xfrm>
            <a:off x="7902079"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66" name="Rektangel 65">
            <a:extLst>
              <a:ext uri="{FF2B5EF4-FFF2-40B4-BE49-F238E27FC236}">
                <a16:creationId xmlns:a16="http://schemas.microsoft.com/office/drawing/2014/main" id="{E1BD9E81-1B53-4B9A-918B-4C34165682B6}"/>
              </a:ext>
            </a:extLst>
          </p:cNvPr>
          <p:cNvSpPr/>
          <p:nvPr/>
        </p:nvSpPr>
        <p:spPr>
          <a:xfrm>
            <a:off x="8535091"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67" name="Rektangel 66">
            <a:extLst>
              <a:ext uri="{FF2B5EF4-FFF2-40B4-BE49-F238E27FC236}">
                <a16:creationId xmlns:a16="http://schemas.microsoft.com/office/drawing/2014/main" id="{5812A071-C8CF-4AC7-9F4B-8607F46D7EC2}"/>
              </a:ext>
            </a:extLst>
          </p:cNvPr>
          <p:cNvSpPr/>
          <p:nvPr/>
        </p:nvSpPr>
        <p:spPr>
          <a:xfrm>
            <a:off x="8851597"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68" name="Rektangel 67">
            <a:extLst>
              <a:ext uri="{FF2B5EF4-FFF2-40B4-BE49-F238E27FC236}">
                <a16:creationId xmlns:a16="http://schemas.microsoft.com/office/drawing/2014/main" id="{129C778D-E751-4626-837E-595796C4671C}"/>
              </a:ext>
            </a:extLst>
          </p:cNvPr>
          <p:cNvSpPr/>
          <p:nvPr/>
        </p:nvSpPr>
        <p:spPr>
          <a:xfrm>
            <a:off x="9168103" y="486404"/>
            <a:ext cx="273045" cy="136538"/>
          </a:xfrm>
          <a:prstGeom prst="rect">
            <a:avLst/>
          </a:prstGeom>
          <a:solidFill>
            <a:srgbClr val="D600BA"/>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69" name="Rektangel 68">
            <a:extLst>
              <a:ext uri="{FF2B5EF4-FFF2-40B4-BE49-F238E27FC236}">
                <a16:creationId xmlns:a16="http://schemas.microsoft.com/office/drawing/2014/main" id="{5DC6E0F7-1301-493E-82D3-981B1B6A1713}"/>
              </a:ext>
            </a:extLst>
          </p:cNvPr>
          <p:cNvSpPr/>
          <p:nvPr/>
        </p:nvSpPr>
        <p:spPr>
          <a:xfrm>
            <a:off x="9484605" y="486404"/>
            <a:ext cx="273045" cy="136538"/>
          </a:xfrm>
          <a:prstGeom prst="rect">
            <a:avLst/>
          </a:prstGeom>
          <a:solidFill>
            <a:schemeClr val="bg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70" name="Rektangel 69">
            <a:extLst>
              <a:ext uri="{FF2B5EF4-FFF2-40B4-BE49-F238E27FC236}">
                <a16:creationId xmlns:a16="http://schemas.microsoft.com/office/drawing/2014/main" id="{2FCD087E-7DCD-448D-BF91-DD881931441E}"/>
              </a:ext>
            </a:extLst>
          </p:cNvPr>
          <p:cNvSpPr/>
          <p:nvPr/>
        </p:nvSpPr>
        <p:spPr>
          <a:xfrm>
            <a:off x="9801107" y="486404"/>
            <a:ext cx="273045" cy="136538"/>
          </a:xfrm>
          <a:prstGeom prst="rect">
            <a:avLst/>
          </a:prstGeom>
          <a:solidFill>
            <a:schemeClr val="bg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71" name="Rektangel 70">
            <a:extLst>
              <a:ext uri="{FF2B5EF4-FFF2-40B4-BE49-F238E27FC236}">
                <a16:creationId xmlns:a16="http://schemas.microsoft.com/office/drawing/2014/main" id="{2854CD2D-610D-49B9-89B2-5E5BA6785228}"/>
              </a:ext>
            </a:extLst>
          </p:cNvPr>
          <p:cNvSpPr/>
          <p:nvPr/>
        </p:nvSpPr>
        <p:spPr>
          <a:xfrm>
            <a:off x="10116553" y="486404"/>
            <a:ext cx="273045" cy="136538"/>
          </a:xfrm>
          <a:prstGeom prst="rect">
            <a:avLst/>
          </a:prstGeom>
          <a:solidFill>
            <a:schemeClr val="bg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Tree>
    <p:extLst>
      <p:ext uri="{BB962C8B-B14F-4D97-AF65-F5344CB8AC3E}">
        <p14:creationId xmlns:p14="http://schemas.microsoft.com/office/powerpoint/2010/main" val="21060876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3F4CC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4892AE-B7AF-4A16-B1FE-37BE6721A44D}"/>
              </a:ext>
            </a:extLst>
          </p:cNvPr>
          <p:cNvSpPr>
            <a:spLocks noGrp="1"/>
          </p:cNvSpPr>
          <p:nvPr>
            <p:ph type="title"/>
          </p:nvPr>
        </p:nvSpPr>
        <p:spPr>
          <a:xfrm>
            <a:off x="491545" y="379810"/>
            <a:ext cx="8127521" cy="895897"/>
          </a:xfrm>
        </p:spPr>
        <p:txBody>
          <a:bodyPr/>
          <a:lstStyle/>
          <a:p>
            <a:r>
              <a:rPr lang="da-DK" sz="1400" b="0" dirty="0">
                <a:solidFill>
                  <a:schemeClr val="bg1"/>
                </a:solidFill>
              </a:rPr>
              <a:t>Spørgsmål 12:</a:t>
            </a:r>
            <a:r>
              <a:rPr lang="da-DK" dirty="0">
                <a:solidFill>
                  <a:schemeClr val="bg1"/>
                </a:solidFill>
              </a:rPr>
              <a:t/>
            </a:r>
            <a:br>
              <a:rPr lang="da-DK" dirty="0">
                <a:solidFill>
                  <a:schemeClr val="bg1"/>
                </a:solidFill>
              </a:rPr>
            </a:br>
            <a:r>
              <a:rPr lang="da-DK" dirty="0">
                <a:solidFill>
                  <a:schemeClr val="bg1"/>
                </a:solidFill>
              </a:rPr>
              <a:t>Du skal lave lange, sikre kodeord til dine forskellige logins, men ved du får svært ved at huske dem alle </a:t>
            </a:r>
            <a:r>
              <a:rPr lang="da-DK" b="0" dirty="0">
                <a:solidFill>
                  <a:schemeClr val="bg1"/>
                </a:solidFill>
              </a:rPr>
              <a:t>– hvad gør du? </a:t>
            </a:r>
            <a:endParaRPr lang="da-DK" sz="1800" b="0" dirty="0">
              <a:solidFill>
                <a:schemeClr val="bg1"/>
              </a:solidFill>
            </a:endParaRPr>
          </a:p>
        </p:txBody>
      </p:sp>
      <p:sp>
        <p:nvSpPr>
          <p:cNvPr id="99" name="Ellipse 98">
            <a:extLst>
              <a:ext uri="{FF2B5EF4-FFF2-40B4-BE49-F238E27FC236}">
                <a16:creationId xmlns:a16="http://schemas.microsoft.com/office/drawing/2014/main" id="{B25A77B8-98AE-4CD1-8827-F913F5BF87F1}"/>
              </a:ext>
            </a:extLst>
          </p:cNvPr>
          <p:cNvSpPr/>
          <p:nvPr/>
        </p:nvSpPr>
        <p:spPr>
          <a:xfrm>
            <a:off x="451719" y="1951736"/>
            <a:ext cx="2740214" cy="2740214"/>
          </a:xfrm>
          <a:prstGeom prst="ellipse">
            <a:avLst/>
          </a:prstGeom>
          <a:solidFill>
            <a:srgbClr val="3F4CC2"/>
          </a:solidFill>
          <a:ln w="793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marL="0" marR="0" lvl="0" indent="0" algn="ctr" defTabSz="519543" rtl="0" eaLnBrk="1" fontAlgn="auto" latinLnBrk="0" hangingPunct="1">
              <a:lnSpc>
                <a:spcPct val="100000"/>
              </a:lnSpc>
              <a:spcBef>
                <a:spcPts val="0"/>
              </a:spcBef>
              <a:spcAft>
                <a:spcPts val="0"/>
              </a:spcAft>
              <a:buClrTx/>
              <a:buSzTx/>
              <a:buFontTx/>
              <a:buNone/>
              <a:tabLst/>
              <a:defRPr/>
            </a:pPr>
            <a:r>
              <a:rPr lang="da-DK" sz="13800" b="1" dirty="0">
                <a:solidFill>
                  <a:srgbClr val="FFFFFF"/>
                </a:solidFill>
                <a:latin typeface="Arial" panose="020B0604020202020204" pitchFamily="34" charset="0"/>
                <a:ea typeface="Calibri" charset="0"/>
                <a:cs typeface="Arial" panose="020B0604020202020204" pitchFamily="34" charset="0"/>
              </a:rPr>
              <a:t>A</a:t>
            </a:r>
            <a:endParaRPr kumimoji="0" lang="da-DK" sz="13800" b="1" i="0" u="none" strike="noStrike" kern="1200" cap="none" spc="0" normalizeH="0" baseline="0" noProof="0" dirty="0">
              <a:ln>
                <a:noFill/>
              </a:ln>
              <a:solidFill>
                <a:srgbClr val="FFFFFF"/>
              </a:solidFill>
              <a:effectLst/>
              <a:uLnTx/>
              <a:uFillTx/>
              <a:latin typeface="Arial" panose="020B0604020202020204" pitchFamily="34" charset="0"/>
              <a:ea typeface="Calibri" charset="0"/>
              <a:cs typeface="Arial" panose="020B0604020202020204" pitchFamily="34" charset="0"/>
            </a:endParaRPr>
          </a:p>
        </p:txBody>
      </p:sp>
      <p:sp>
        <p:nvSpPr>
          <p:cNvPr id="13" name="Rektangel 12">
            <a:extLst>
              <a:ext uri="{FF2B5EF4-FFF2-40B4-BE49-F238E27FC236}">
                <a16:creationId xmlns:a16="http://schemas.microsoft.com/office/drawing/2014/main" id="{9D0FECF7-CE07-4B07-8125-E038A1CAAB66}"/>
              </a:ext>
            </a:extLst>
          </p:cNvPr>
          <p:cNvSpPr/>
          <p:nvPr/>
        </p:nvSpPr>
        <p:spPr>
          <a:xfrm>
            <a:off x="3569307" y="2030698"/>
            <a:ext cx="6858112" cy="2923877"/>
          </a:xfrm>
          <a:prstGeom prst="rect">
            <a:avLst/>
          </a:prstGeom>
        </p:spPr>
        <p:txBody>
          <a:bodyPr wrap="square">
            <a:spAutoFit/>
          </a:bodyPr>
          <a:lstStyle/>
          <a:p>
            <a:pPr defTabSz="519497">
              <a:defRPr/>
            </a:pPr>
            <a:r>
              <a:rPr lang="da-DK" sz="2000" b="1" dirty="0">
                <a:solidFill>
                  <a:schemeClr val="bg1"/>
                </a:solidFill>
                <a:latin typeface="Arial" panose="020B0604020202020204" pitchFamily="34" charset="0"/>
                <a:ea typeface="Work Sans" charset="0"/>
                <a:cs typeface="Arial" panose="020B0604020202020204" pitchFamily="34" charset="0"/>
              </a:rPr>
              <a:t>Lærer en password husketeknik</a:t>
            </a:r>
          </a:p>
          <a:p>
            <a:pPr marL="285750" marR="0" lvl="0" indent="-285750" algn="l" defTabSz="51954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a-DK" sz="2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285750" indent="-285750">
              <a:buFont typeface="Arial" panose="020B0604020202020204" pitchFamily="34" charset="0"/>
              <a:buChar char="•"/>
              <a:defRPr/>
            </a:pPr>
            <a:r>
              <a:rPr lang="da-DK" sz="1600" dirty="0">
                <a:solidFill>
                  <a:srgbClr val="FFFFFF"/>
                </a:solidFill>
              </a:rPr>
              <a:t>Du må ikke finde en ”tilfældig” passwordmanager online til dine arbejdspasswords. Men du må gerne bruge organisations egen passwordmanager. Den hedder [</a:t>
            </a:r>
            <a:r>
              <a:rPr lang="da-DK" sz="1600" dirty="0">
                <a:solidFill>
                  <a:srgbClr val="FFFFFF"/>
                </a:solidFill>
                <a:highlight>
                  <a:srgbClr val="D600BA"/>
                </a:highlight>
              </a:rPr>
              <a:t>indsæt nævn</a:t>
            </a:r>
            <a:r>
              <a:rPr lang="da-DK" sz="1600" dirty="0">
                <a:solidFill>
                  <a:srgbClr val="FFFFFF"/>
                </a:solidFill>
              </a:rPr>
              <a:t>].</a:t>
            </a:r>
          </a:p>
          <a:p>
            <a:pPr marL="285750" marR="0" lvl="0" indent="-285750" algn="l" defTabSz="51954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a-DK" sz="1600" b="0" i="0" u="none" strike="noStrike" kern="1200" cap="none" spc="0" normalizeH="0" baseline="0" noProof="0" dirty="0" smtClean="0">
              <a:ln>
                <a:noFill/>
              </a:ln>
              <a:solidFill>
                <a:srgbClr val="FFFFFF"/>
              </a:solidFill>
              <a:effectLst/>
              <a:uLnTx/>
              <a:uFillTx/>
              <a:latin typeface="Calibri"/>
              <a:ea typeface="+mn-ea"/>
              <a:cs typeface="+mn-cs"/>
            </a:endParaRPr>
          </a:p>
          <a:p>
            <a:pPr marL="285750" marR="0" lvl="0" indent="-285750" algn="l" defTabSz="51954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600" b="0" i="0" u="none" strike="noStrike" kern="1200" cap="none" spc="0" normalizeH="0" baseline="0" noProof="0" dirty="0" smtClean="0">
                <a:ln>
                  <a:noFill/>
                </a:ln>
                <a:solidFill>
                  <a:srgbClr val="FFFFFF"/>
                </a:solidFill>
                <a:effectLst/>
                <a:uLnTx/>
                <a:uFillTx/>
                <a:latin typeface="Calibri"/>
                <a:ea typeface="+mn-ea"/>
                <a:cs typeface="+mn-cs"/>
              </a:rPr>
              <a:t>Små </a:t>
            </a:r>
            <a:r>
              <a:rPr kumimoji="0" lang="da-DK" sz="1600" b="0" i="0" u="none" strike="noStrike" kern="1200" cap="none" spc="0" normalizeH="0" baseline="0" noProof="0" dirty="0">
                <a:ln>
                  <a:noFill/>
                </a:ln>
                <a:solidFill>
                  <a:srgbClr val="FFFFFF"/>
                </a:solidFill>
                <a:effectLst/>
                <a:uLnTx/>
                <a:uFillTx/>
                <a:latin typeface="Calibri"/>
                <a:ea typeface="+mn-ea"/>
                <a:cs typeface="+mn-cs"/>
              </a:rPr>
              <a:t>variationer mellem passwords er sjældent nok. Der findes til gengæld en række gode tricks til at huske lange, sikre kodeord. Du kan fx:</a:t>
            </a:r>
          </a:p>
          <a:p>
            <a:pPr marL="545522" lvl="1" indent="-285750">
              <a:buFont typeface="Arial" panose="020B0604020202020204" pitchFamily="34" charset="0"/>
              <a:buChar char="•"/>
            </a:pPr>
            <a:r>
              <a:rPr lang="da-DK" sz="1600" dirty="0">
                <a:solidFill>
                  <a:srgbClr val="FFFFFF"/>
                </a:solidFill>
                <a:latin typeface="Calibri"/>
              </a:rPr>
              <a:t>[</a:t>
            </a:r>
            <a:r>
              <a:rPr lang="da-DK" sz="1600" dirty="0">
                <a:solidFill>
                  <a:srgbClr val="FFFFFF"/>
                </a:solidFill>
                <a:highlight>
                  <a:srgbClr val="D600BA"/>
                </a:highlight>
                <a:latin typeface="Calibri"/>
              </a:rPr>
              <a:t>indsæt eksempler</a:t>
            </a:r>
            <a:r>
              <a:rPr lang="da-DK" sz="1600" dirty="0">
                <a:solidFill>
                  <a:srgbClr val="FFFFFF"/>
                </a:solidFill>
                <a:latin typeface="Calibri"/>
              </a:rPr>
              <a:t>]</a:t>
            </a:r>
          </a:p>
          <a:p>
            <a:endParaRPr kumimoji="0" lang="da-DK" sz="1600" b="0" i="0" u="none" strike="noStrike" kern="1200" cap="none" spc="0" normalizeH="0" baseline="0" noProof="0" dirty="0">
              <a:ln>
                <a:noFill/>
              </a:ln>
              <a:solidFill>
                <a:srgbClr val="FFFFFF"/>
              </a:solidFill>
              <a:effectLst/>
              <a:uLnTx/>
              <a:uFillTx/>
              <a:latin typeface="Calibri"/>
              <a:ea typeface="+mn-ea"/>
              <a:cs typeface="+mn-cs"/>
            </a:endParaRPr>
          </a:p>
          <a:p>
            <a:pPr marL="285750" indent="-285750">
              <a:buFont typeface="Arial" panose="020B0604020202020204" pitchFamily="34" charset="0"/>
              <a:buChar char="•"/>
            </a:pPr>
            <a:endParaRPr kumimoji="0" lang="da-DK" sz="1600" b="0" i="0" u="none" strike="noStrike" kern="1200" cap="none" spc="0" normalizeH="0" baseline="0" noProof="0" dirty="0">
              <a:ln>
                <a:noFill/>
              </a:ln>
              <a:solidFill>
                <a:srgbClr val="FFFFFF"/>
              </a:solidFill>
              <a:effectLst/>
              <a:uLnTx/>
              <a:uFillTx/>
              <a:latin typeface="Calibri"/>
              <a:ea typeface="+mn-ea"/>
              <a:cs typeface="+mn-cs"/>
            </a:endParaRPr>
          </a:p>
        </p:txBody>
      </p:sp>
      <p:grpSp>
        <p:nvGrpSpPr>
          <p:cNvPr id="10" name="Gruppe 9">
            <a:extLst>
              <a:ext uri="{FF2B5EF4-FFF2-40B4-BE49-F238E27FC236}">
                <a16:creationId xmlns:a16="http://schemas.microsoft.com/office/drawing/2014/main" id="{434970FC-FBFC-4F6E-A20B-FA2A194D3C87}"/>
              </a:ext>
            </a:extLst>
          </p:cNvPr>
          <p:cNvGrpSpPr/>
          <p:nvPr/>
        </p:nvGrpSpPr>
        <p:grpSpPr>
          <a:xfrm>
            <a:off x="2316240" y="1857159"/>
            <a:ext cx="667653" cy="667652"/>
            <a:chOff x="3569307" y="1857159"/>
            <a:chExt cx="667653" cy="667652"/>
          </a:xfrm>
        </p:grpSpPr>
        <p:sp>
          <p:nvSpPr>
            <p:cNvPr id="8" name="Ellipse 7">
              <a:extLst>
                <a:ext uri="{FF2B5EF4-FFF2-40B4-BE49-F238E27FC236}">
                  <a16:creationId xmlns:a16="http://schemas.microsoft.com/office/drawing/2014/main" id="{8B7EF67A-18EA-47C5-9DB8-4AFC903E7FE6}"/>
                </a:ext>
              </a:extLst>
            </p:cNvPr>
            <p:cNvSpPr/>
            <p:nvPr/>
          </p:nvSpPr>
          <p:spPr>
            <a:xfrm>
              <a:off x="3569308" y="1857159"/>
              <a:ext cx="667652" cy="667652"/>
            </a:xfrm>
            <a:prstGeom prst="ellipse">
              <a:avLst/>
            </a:prstGeom>
            <a:solidFill>
              <a:srgbClr val="D600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marL="0" marR="0" lvl="0" indent="0" algn="ctr" defTabSz="519543" rtl="0" eaLnBrk="1" fontAlgn="auto" latinLnBrk="0" hangingPunct="1">
                <a:lnSpc>
                  <a:spcPct val="100000"/>
                </a:lnSpc>
                <a:spcBef>
                  <a:spcPts val="0"/>
                </a:spcBef>
                <a:spcAft>
                  <a:spcPts val="0"/>
                </a:spcAft>
                <a:buClrTx/>
                <a:buSzTx/>
                <a:buFontTx/>
                <a:buNone/>
                <a:tabLst/>
                <a:defRPr/>
              </a:pPr>
              <a:endParaRPr kumimoji="0" lang="da-DK" sz="1200" b="1" i="0" u="none" strike="noStrike" kern="1200" cap="none" spc="0" normalizeH="0" baseline="0" noProof="0" dirty="0" err="1">
                <a:ln>
                  <a:noFill/>
                </a:ln>
                <a:solidFill>
                  <a:srgbClr val="3D4242"/>
                </a:solidFill>
                <a:effectLst/>
                <a:uLnTx/>
                <a:uFillTx/>
                <a:latin typeface="Work Sans" charset="0"/>
                <a:ea typeface="Work Sans" charset="0"/>
                <a:cs typeface="Work Sans" charset="0"/>
              </a:endParaRPr>
            </a:p>
          </p:txBody>
        </p:sp>
        <p:pic>
          <p:nvPicPr>
            <p:cNvPr id="6" name="Billede 5" descr="Et billede, der indeholder ur&#10;&#10;Automatisk genereret beskrivelse">
              <a:extLst>
                <a:ext uri="{FF2B5EF4-FFF2-40B4-BE49-F238E27FC236}">
                  <a16:creationId xmlns:a16="http://schemas.microsoft.com/office/drawing/2014/main" id="{FD390B05-11BC-4E21-9699-63E54F49C3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9307" y="1857159"/>
              <a:ext cx="667652" cy="667652"/>
            </a:xfrm>
            <a:prstGeom prst="rect">
              <a:avLst/>
            </a:prstGeom>
          </p:spPr>
        </p:pic>
      </p:grpSp>
    </p:spTree>
    <p:extLst>
      <p:ext uri="{BB962C8B-B14F-4D97-AF65-F5344CB8AC3E}">
        <p14:creationId xmlns:p14="http://schemas.microsoft.com/office/powerpoint/2010/main" val="1333633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4892AE-B7AF-4A16-B1FE-37BE6721A44D}"/>
              </a:ext>
            </a:extLst>
          </p:cNvPr>
          <p:cNvSpPr>
            <a:spLocks noGrp="1"/>
          </p:cNvSpPr>
          <p:nvPr>
            <p:ph type="title"/>
          </p:nvPr>
        </p:nvSpPr>
        <p:spPr>
          <a:xfrm>
            <a:off x="491548" y="379810"/>
            <a:ext cx="4948022" cy="895897"/>
          </a:xfrm>
        </p:spPr>
        <p:txBody>
          <a:bodyPr/>
          <a:lstStyle/>
          <a:p>
            <a:r>
              <a:rPr lang="da-DK" sz="1785" b="0" dirty="0"/>
              <a:t>Spørgsmål 13:</a:t>
            </a:r>
            <a:r>
              <a:rPr lang="da-DK" sz="2800" dirty="0"/>
              <a:t/>
            </a:r>
            <a:br>
              <a:rPr lang="da-DK" sz="2800" dirty="0"/>
            </a:br>
            <a:r>
              <a:rPr lang="da-DK" sz="2200" dirty="0">
                <a:solidFill>
                  <a:srgbClr val="3F4CC2"/>
                </a:solidFill>
              </a:rPr>
              <a:t>Ved printeren finder du papirer med personoplysninger på en borger. Du har intet med borgeren eller sagen at gøre </a:t>
            </a:r>
            <a:r>
              <a:rPr lang="da-DK" sz="2200" b="0" dirty="0">
                <a:solidFill>
                  <a:srgbClr val="3F4CC2"/>
                </a:solidFill>
              </a:rPr>
              <a:t>– hvad gør du? </a:t>
            </a:r>
            <a:r>
              <a:rPr lang="da-DK" dirty="0"/>
              <a:t/>
            </a:r>
            <a:br>
              <a:rPr lang="da-DK" dirty="0"/>
            </a:br>
            <a:endParaRPr lang="da-DK" sz="1800" b="0" dirty="0"/>
          </a:p>
        </p:txBody>
      </p:sp>
      <p:sp>
        <p:nvSpPr>
          <p:cNvPr id="51" name="Rektangel 50">
            <a:extLst>
              <a:ext uri="{FF2B5EF4-FFF2-40B4-BE49-F238E27FC236}">
                <a16:creationId xmlns:a16="http://schemas.microsoft.com/office/drawing/2014/main" id="{0E6AE890-05A7-40BA-986D-FA85D30D52C3}"/>
              </a:ext>
            </a:extLst>
          </p:cNvPr>
          <p:cNvSpPr/>
          <p:nvPr/>
        </p:nvSpPr>
        <p:spPr>
          <a:xfrm>
            <a:off x="6035040" y="2178163"/>
            <a:ext cx="4357983" cy="81913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247" tIns="64247" rIns="64247" bIns="64247" numCol="1" spcCol="0" rtlCol="0" fromWordArt="0" anchor="ctr" anchorCtr="0" forceAA="0" compatLnSpc="1">
            <a:prstTxWarp prst="textNoShape">
              <a:avLst/>
            </a:prstTxWarp>
            <a:noAutofit/>
          </a:bodyPr>
          <a:lstStyle/>
          <a:p>
            <a:pPr defTabSz="519497">
              <a:defRPr/>
            </a:pPr>
            <a:endParaRPr lang="da-DK" sz="1600" dirty="0">
              <a:solidFill>
                <a:srgbClr val="3F4CC2"/>
              </a:solidFill>
              <a:ea typeface="Work Sans" charset="0"/>
              <a:cs typeface="Work Sans" charset="0"/>
            </a:endParaRPr>
          </a:p>
        </p:txBody>
      </p:sp>
      <p:sp>
        <p:nvSpPr>
          <p:cNvPr id="88" name="Rektangel 87">
            <a:extLst>
              <a:ext uri="{FF2B5EF4-FFF2-40B4-BE49-F238E27FC236}">
                <a16:creationId xmlns:a16="http://schemas.microsoft.com/office/drawing/2014/main" id="{F04425CB-D8FE-4B4C-85D7-7FD1C0FF087C}"/>
              </a:ext>
            </a:extLst>
          </p:cNvPr>
          <p:cNvSpPr/>
          <p:nvPr/>
        </p:nvSpPr>
        <p:spPr>
          <a:xfrm>
            <a:off x="5902037" y="3275579"/>
            <a:ext cx="4490986" cy="81913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247" tIns="64247" rIns="64247" bIns="64247" numCol="1" spcCol="0" rtlCol="0" fromWordArt="0" anchor="ctr" anchorCtr="0" forceAA="0" compatLnSpc="1">
            <a:prstTxWarp prst="textNoShape">
              <a:avLst/>
            </a:prstTxWarp>
            <a:noAutofit/>
          </a:bodyPr>
          <a:lstStyle/>
          <a:p>
            <a:pPr defTabSz="519497">
              <a:defRPr/>
            </a:pPr>
            <a:r>
              <a:rPr lang="da-DK" sz="1600" dirty="0">
                <a:solidFill>
                  <a:srgbClr val="3F4CC2"/>
                </a:solidFill>
              </a:rPr>
              <a:t>2</a:t>
            </a:r>
          </a:p>
        </p:txBody>
      </p:sp>
      <p:sp>
        <p:nvSpPr>
          <p:cNvPr id="90" name="Rektangel 89">
            <a:extLst>
              <a:ext uri="{FF2B5EF4-FFF2-40B4-BE49-F238E27FC236}">
                <a16:creationId xmlns:a16="http://schemas.microsoft.com/office/drawing/2014/main" id="{5B485365-AF27-2746-BDE2-6B871C127FCF}"/>
              </a:ext>
            </a:extLst>
          </p:cNvPr>
          <p:cNvSpPr/>
          <p:nvPr/>
        </p:nvSpPr>
        <p:spPr>
          <a:xfrm>
            <a:off x="5793355" y="4364100"/>
            <a:ext cx="4599668" cy="81913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247" tIns="64247" rIns="64247" bIns="64247" numCol="1" spcCol="0" rtlCol="0" fromWordArt="0" anchor="ctr" anchorCtr="0" forceAA="0" compatLnSpc="1">
            <a:prstTxWarp prst="textNoShape">
              <a:avLst/>
            </a:prstTxWarp>
            <a:noAutofit/>
          </a:bodyPr>
          <a:lstStyle/>
          <a:p>
            <a:pPr defTabSz="519497">
              <a:defRPr/>
            </a:pPr>
            <a:endParaRPr lang="da-DK" sz="1600" dirty="0">
              <a:solidFill>
                <a:srgbClr val="3F4CC2"/>
              </a:solidFill>
            </a:endParaRPr>
          </a:p>
        </p:txBody>
      </p:sp>
      <p:sp>
        <p:nvSpPr>
          <p:cNvPr id="9" name="Ellipse 8">
            <a:extLst>
              <a:ext uri="{FF2B5EF4-FFF2-40B4-BE49-F238E27FC236}">
                <a16:creationId xmlns:a16="http://schemas.microsoft.com/office/drawing/2014/main" id="{B8DAD1E1-1F76-4C8E-B2C7-5F4DD93B4E8D}"/>
              </a:ext>
            </a:extLst>
          </p:cNvPr>
          <p:cNvSpPr/>
          <p:nvPr/>
        </p:nvSpPr>
        <p:spPr>
          <a:xfrm>
            <a:off x="5599399" y="2178163"/>
            <a:ext cx="819135" cy="819135"/>
          </a:xfrm>
          <a:prstGeom prst="ellipse">
            <a:avLst/>
          </a:prstGeom>
          <a:solidFill>
            <a:srgbClr val="3F4CC2"/>
          </a:solidFill>
          <a:ln w="38100">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endParaRPr lang="da-DK" sz="1200" b="1" dirty="0" err="1">
              <a:solidFill>
                <a:schemeClr val="tx2"/>
              </a:solidFill>
              <a:latin typeface="Work Sans" charset="0"/>
              <a:ea typeface="Work Sans" charset="0"/>
              <a:cs typeface="Work Sans" charset="0"/>
            </a:endParaRPr>
          </a:p>
        </p:txBody>
      </p:sp>
      <p:sp>
        <p:nvSpPr>
          <p:cNvPr id="7" name="Tekstfelt 6">
            <a:extLst>
              <a:ext uri="{FF2B5EF4-FFF2-40B4-BE49-F238E27FC236}">
                <a16:creationId xmlns:a16="http://schemas.microsoft.com/office/drawing/2014/main" id="{853D3E3D-42D5-4676-9620-F5BB81F4F385}"/>
              </a:ext>
            </a:extLst>
          </p:cNvPr>
          <p:cNvSpPr txBox="1"/>
          <p:nvPr/>
        </p:nvSpPr>
        <p:spPr>
          <a:xfrm>
            <a:off x="5805761" y="2179851"/>
            <a:ext cx="416781" cy="738664"/>
          </a:xfrm>
          <a:prstGeom prst="rect">
            <a:avLst/>
          </a:prstGeom>
          <a:noFill/>
        </p:spPr>
        <p:txBody>
          <a:bodyPr wrap="none" lIns="0" tIns="0" rIns="0" bIns="0" rtlCol="0">
            <a:spAutoFit/>
          </a:bodyPr>
          <a:lstStyle/>
          <a:p>
            <a:r>
              <a:rPr lang="da-DK" sz="4800" b="1" dirty="0">
                <a:solidFill>
                  <a:schemeClr val="bg1"/>
                </a:solidFill>
                <a:latin typeface="Work Sans" panose="00000500000000000000" pitchFamily="2" charset="0"/>
                <a:ea typeface="Calibri" charset="0"/>
                <a:cs typeface="Calibri" charset="0"/>
              </a:rPr>
              <a:t>A</a:t>
            </a:r>
          </a:p>
        </p:txBody>
      </p:sp>
      <p:sp>
        <p:nvSpPr>
          <p:cNvPr id="99" name="Ellipse 98">
            <a:extLst>
              <a:ext uri="{FF2B5EF4-FFF2-40B4-BE49-F238E27FC236}">
                <a16:creationId xmlns:a16="http://schemas.microsoft.com/office/drawing/2014/main" id="{B25A77B8-98AE-4CD1-8827-F913F5BF87F1}"/>
              </a:ext>
            </a:extLst>
          </p:cNvPr>
          <p:cNvSpPr/>
          <p:nvPr/>
        </p:nvSpPr>
        <p:spPr>
          <a:xfrm>
            <a:off x="5586993" y="3273891"/>
            <a:ext cx="819135" cy="819135"/>
          </a:xfrm>
          <a:prstGeom prst="ellipse">
            <a:avLst/>
          </a:prstGeom>
          <a:solidFill>
            <a:srgbClr val="3F4CC2"/>
          </a:solidFill>
          <a:ln w="38100">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endParaRPr lang="da-DK" sz="1200" b="1" dirty="0" err="1">
              <a:solidFill>
                <a:schemeClr val="tx2"/>
              </a:solidFill>
              <a:latin typeface="Work Sans" charset="0"/>
              <a:ea typeface="Work Sans" charset="0"/>
              <a:cs typeface="Work Sans" charset="0"/>
            </a:endParaRPr>
          </a:p>
        </p:txBody>
      </p:sp>
      <p:sp>
        <p:nvSpPr>
          <p:cNvPr id="100" name="Tekstfelt 99">
            <a:extLst>
              <a:ext uri="{FF2B5EF4-FFF2-40B4-BE49-F238E27FC236}">
                <a16:creationId xmlns:a16="http://schemas.microsoft.com/office/drawing/2014/main" id="{E5A2EF90-2CB9-45C2-B9C5-DB268CF2F01C}"/>
              </a:ext>
            </a:extLst>
          </p:cNvPr>
          <p:cNvSpPr txBox="1"/>
          <p:nvPr/>
        </p:nvSpPr>
        <p:spPr>
          <a:xfrm>
            <a:off x="5793355" y="3311439"/>
            <a:ext cx="421590" cy="738664"/>
          </a:xfrm>
          <a:prstGeom prst="rect">
            <a:avLst/>
          </a:prstGeom>
          <a:noFill/>
        </p:spPr>
        <p:txBody>
          <a:bodyPr wrap="none" lIns="0" tIns="0" rIns="0" bIns="0" rtlCol="0">
            <a:spAutoFit/>
          </a:bodyPr>
          <a:lstStyle/>
          <a:p>
            <a:r>
              <a:rPr lang="da-DK" sz="4800" b="1" dirty="0">
                <a:solidFill>
                  <a:schemeClr val="bg1"/>
                </a:solidFill>
                <a:latin typeface="Work Sans" panose="00000500000000000000" pitchFamily="2" charset="0"/>
                <a:ea typeface="Calibri" charset="0"/>
                <a:cs typeface="Calibri" charset="0"/>
              </a:rPr>
              <a:t>B</a:t>
            </a:r>
          </a:p>
        </p:txBody>
      </p:sp>
      <p:sp>
        <p:nvSpPr>
          <p:cNvPr id="101" name="Ellipse 100">
            <a:extLst>
              <a:ext uri="{FF2B5EF4-FFF2-40B4-BE49-F238E27FC236}">
                <a16:creationId xmlns:a16="http://schemas.microsoft.com/office/drawing/2014/main" id="{4E3612FC-C405-45F7-9ACF-8F851C1D5B8C}"/>
              </a:ext>
            </a:extLst>
          </p:cNvPr>
          <p:cNvSpPr/>
          <p:nvPr/>
        </p:nvSpPr>
        <p:spPr>
          <a:xfrm>
            <a:off x="5599399" y="4364100"/>
            <a:ext cx="819135" cy="819135"/>
          </a:xfrm>
          <a:prstGeom prst="ellipse">
            <a:avLst/>
          </a:prstGeom>
          <a:solidFill>
            <a:srgbClr val="3F4CC2"/>
          </a:solidFill>
          <a:ln w="38100">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endParaRPr lang="da-DK" sz="1200" b="1" dirty="0" err="1">
              <a:solidFill>
                <a:schemeClr val="tx2"/>
              </a:solidFill>
              <a:latin typeface="Work Sans" charset="0"/>
              <a:ea typeface="Work Sans" charset="0"/>
              <a:cs typeface="Work Sans" charset="0"/>
            </a:endParaRPr>
          </a:p>
        </p:txBody>
      </p:sp>
      <p:sp>
        <p:nvSpPr>
          <p:cNvPr id="103" name="Tekstfelt 102">
            <a:extLst>
              <a:ext uri="{FF2B5EF4-FFF2-40B4-BE49-F238E27FC236}">
                <a16:creationId xmlns:a16="http://schemas.microsoft.com/office/drawing/2014/main" id="{6406A9E3-FC11-4967-891D-EB342A73AA7C}"/>
              </a:ext>
            </a:extLst>
          </p:cNvPr>
          <p:cNvSpPr txBox="1"/>
          <p:nvPr/>
        </p:nvSpPr>
        <p:spPr>
          <a:xfrm>
            <a:off x="5805761" y="4401138"/>
            <a:ext cx="416781" cy="738664"/>
          </a:xfrm>
          <a:prstGeom prst="rect">
            <a:avLst/>
          </a:prstGeom>
          <a:noFill/>
        </p:spPr>
        <p:txBody>
          <a:bodyPr wrap="none" lIns="0" tIns="0" rIns="0" bIns="0" rtlCol="0">
            <a:spAutoFit/>
          </a:bodyPr>
          <a:lstStyle/>
          <a:p>
            <a:r>
              <a:rPr lang="da-DK" sz="4800" b="1" dirty="0">
                <a:solidFill>
                  <a:schemeClr val="bg1"/>
                </a:solidFill>
                <a:latin typeface="Work Sans" panose="00000500000000000000" pitchFamily="2" charset="0"/>
                <a:ea typeface="Calibri" charset="0"/>
                <a:cs typeface="Calibri" charset="0"/>
              </a:rPr>
              <a:t>C</a:t>
            </a:r>
          </a:p>
        </p:txBody>
      </p:sp>
      <p:sp>
        <p:nvSpPr>
          <p:cNvPr id="11" name="Rektangel 10">
            <a:extLst>
              <a:ext uri="{FF2B5EF4-FFF2-40B4-BE49-F238E27FC236}">
                <a16:creationId xmlns:a16="http://schemas.microsoft.com/office/drawing/2014/main" id="{4432E95E-25DA-451B-9E88-3C5DA8C37A8D}"/>
              </a:ext>
            </a:extLst>
          </p:cNvPr>
          <p:cNvSpPr/>
          <p:nvPr/>
        </p:nvSpPr>
        <p:spPr>
          <a:xfrm>
            <a:off x="6532797" y="2441461"/>
            <a:ext cx="3887568" cy="307777"/>
          </a:xfrm>
          <a:prstGeom prst="rect">
            <a:avLst/>
          </a:prstGeom>
        </p:spPr>
        <p:txBody>
          <a:bodyPr wrap="square">
            <a:spAutoFit/>
          </a:bodyPr>
          <a:lstStyle/>
          <a:p>
            <a:pPr defTabSz="519497">
              <a:defRPr/>
            </a:pPr>
            <a:r>
              <a:rPr lang="da-DK" sz="1400" dirty="0">
                <a:solidFill>
                  <a:srgbClr val="3F4CC2"/>
                </a:solidFill>
                <a:ea typeface="Work Sans" charset="0"/>
                <a:cs typeface="Work Sans" charset="0"/>
              </a:rPr>
              <a:t>River dem i stykker og smider dem ud.</a:t>
            </a:r>
          </a:p>
        </p:txBody>
      </p:sp>
      <p:sp>
        <p:nvSpPr>
          <p:cNvPr id="15" name="Rektangel 14">
            <a:extLst>
              <a:ext uri="{FF2B5EF4-FFF2-40B4-BE49-F238E27FC236}">
                <a16:creationId xmlns:a16="http://schemas.microsoft.com/office/drawing/2014/main" id="{23479C34-7819-476F-8C5C-280C2848F358}"/>
              </a:ext>
            </a:extLst>
          </p:cNvPr>
          <p:cNvSpPr/>
          <p:nvPr/>
        </p:nvSpPr>
        <p:spPr>
          <a:xfrm>
            <a:off x="6532797" y="4508860"/>
            <a:ext cx="3449403" cy="523220"/>
          </a:xfrm>
          <a:prstGeom prst="rect">
            <a:avLst/>
          </a:prstGeom>
        </p:spPr>
        <p:txBody>
          <a:bodyPr wrap="square">
            <a:spAutoFit/>
          </a:bodyPr>
          <a:lstStyle/>
          <a:p>
            <a:pPr defTabSz="519497">
              <a:defRPr/>
            </a:pPr>
            <a:r>
              <a:rPr lang="da-DK" sz="1400" dirty="0">
                <a:solidFill>
                  <a:srgbClr val="3F4CC2"/>
                </a:solidFill>
              </a:rPr>
              <a:t>Kontakter informationssikkerhedsafdelingen og melder det som en sikkerhedshændelse.</a:t>
            </a:r>
          </a:p>
        </p:txBody>
      </p:sp>
      <p:sp>
        <p:nvSpPr>
          <p:cNvPr id="28" name="Rektangel 27">
            <a:extLst>
              <a:ext uri="{FF2B5EF4-FFF2-40B4-BE49-F238E27FC236}">
                <a16:creationId xmlns:a16="http://schemas.microsoft.com/office/drawing/2014/main" id="{F0E3E0BD-354D-4994-9107-C1A0346101A7}"/>
              </a:ext>
            </a:extLst>
          </p:cNvPr>
          <p:cNvSpPr/>
          <p:nvPr/>
        </p:nvSpPr>
        <p:spPr>
          <a:xfrm>
            <a:off x="6538932" y="3331257"/>
            <a:ext cx="2899146" cy="738664"/>
          </a:xfrm>
          <a:prstGeom prst="rect">
            <a:avLst/>
          </a:prstGeom>
        </p:spPr>
        <p:txBody>
          <a:bodyPr wrap="square">
            <a:spAutoFit/>
          </a:bodyPr>
          <a:lstStyle/>
          <a:p>
            <a:pPr defTabSz="519497">
              <a:defRPr/>
            </a:pPr>
            <a:r>
              <a:rPr lang="da-DK" sz="1400" dirty="0">
                <a:solidFill>
                  <a:srgbClr val="3F4CC2"/>
                </a:solidFill>
                <a:ea typeface="Work Sans" charset="0"/>
                <a:cs typeface="Work Sans" charset="0"/>
              </a:rPr>
              <a:t>Sikrer, at det bliver makuleret/smider dem i beholderen til afskaffelse af følsomme dokumenter.</a:t>
            </a:r>
          </a:p>
        </p:txBody>
      </p:sp>
      <p:pic>
        <p:nvPicPr>
          <p:cNvPr id="44" name="Picture 2" descr="Gratis lagerfoto af close-up, dybde, hukommelseskort">
            <a:extLst>
              <a:ext uri="{FF2B5EF4-FFF2-40B4-BE49-F238E27FC236}">
                <a16:creationId xmlns:a16="http://schemas.microsoft.com/office/drawing/2014/main" id="{FEDD4E66-8F6A-46F8-82BD-C2F530696FB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863" b="4870"/>
          <a:stretch/>
        </p:blipFill>
        <p:spPr bwMode="auto">
          <a:xfrm>
            <a:off x="458773" y="2178164"/>
            <a:ext cx="4845915" cy="3005072"/>
          </a:xfrm>
          <a:prstGeom prst="rect">
            <a:avLst/>
          </a:prstGeom>
          <a:noFill/>
          <a:extLst>
            <a:ext uri="{909E8E84-426E-40DD-AFC4-6F175D3DCCD1}">
              <a14:hiddenFill xmlns:a14="http://schemas.microsoft.com/office/drawing/2010/main">
                <a:solidFill>
                  <a:srgbClr val="FFFFFF"/>
                </a:solidFill>
              </a14:hiddenFill>
            </a:ext>
          </a:extLst>
        </p:spPr>
      </p:pic>
      <p:sp>
        <p:nvSpPr>
          <p:cNvPr id="41" name="Rektangel 40">
            <a:extLst>
              <a:ext uri="{FF2B5EF4-FFF2-40B4-BE49-F238E27FC236}">
                <a16:creationId xmlns:a16="http://schemas.microsoft.com/office/drawing/2014/main" id="{1659248D-ED4D-42DD-ACFD-C0C389B1FA2E}"/>
              </a:ext>
            </a:extLst>
          </p:cNvPr>
          <p:cNvSpPr/>
          <p:nvPr/>
        </p:nvSpPr>
        <p:spPr>
          <a:xfrm>
            <a:off x="6316478"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43" name="Rektangel 42">
            <a:extLst>
              <a:ext uri="{FF2B5EF4-FFF2-40B4-BE49-F238E27FC236}">
                <a16:creationId xmlns:a16="http://schemas.microsoft.com/office/drawing/2014/main" id="{59FD8DBB-6222-4D08-ACE9-86E25EBF48E6}"/>
              </a:ext>
            </a:extLst>
          </p:cNvPr>
          <p:cNvSpPr/>
          <p:nvPr/>
        </p:nvSpPr>
        <p:spPr>
          <a:xfrm>
            <a:off x="6949490"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45" name="Rektangel 44">
            <a:extLst>
              <a:ext uri="{FF2B5EF4-FFF2-40B4-BE49-F238E27FC236}">
                <a16:creationId xmlns:a16="http://schemas.microsoft.com/office/drawing/2014/main" id="{0D433109-1FC9-4CB5-A23C-599D1AEB0ED3}"/>
              </a:ext>
            </a:extLst>
          </p:cNvPr>
          <p:cNvSpPr/>
          <p:nvPr/>
        </p:nvSpPr>
        <p:spPr>
          <a:xfrm>
            <a:off x="7582502"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46" name="Rektangel 45">
            <a:extLst>
              <a:ext uri="{FF2B5EF4-FFF2-40B4-BE49-F238E27FC236}">
                <a16:creationId xmlns:a16="http://schemas.microsoft.com/office/drawing/2014/main" id="{346D3248-655B-4538-AD08-40D0AD0C8697}"/>
              </a:ext>
            </a:extLst>
          </p:cNvPr>
          <p:cNvSpPr/>
          <p:nvPr/>
        </p:nvSpPr>
        <p:spPr>
          <a:xfrm>
            <a:off x="8215514"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47" name="Rektangel 46">
            <a:extLst>
              <a:ext uri="{FF2B5EF4-FFF2-40B4-BE49-F238E27FC236}">
                <a16:creationId xmlns:a16="http://schemas.microsoft.com/office/drawing/2014/main" id="{7B4858A8-F98D-4B9F-856D-07DDADB5EBC6}"/>
              </a:ext>
            </a:extLst>
          </p:cNvPr>
          <p:cNvSpPr/>
          <p:nvPr/>
        </p:nvSpPr>
        <p:spPr>
          <a:xfrm>
            <a:off x="8848526"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48" name="Rektangel 47">
            <a:extLst>
              <a:ext uri="{FF2B5EF4-FFF2-40B4-BE49-F238E27FC236}">
                <a16:creationId xmlns:a16="http://schemas.microsoft.com/office/drawing/2014/main" id="{AB5047A3-FCC7-42E0-AFD3-7061913085C0}"/>
              </a:ext>
            </a:extLst>
          </p:cNvPr>
          <p:cNvSpPr/>
          <p:nvPr/>
        </p:nvSpPr>
        <p:spPr>
          <a:xfrm>
            <a:off x="6632984"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49" name="Rektangel 48">
            <a:extLst>
              <a:ext uri="{FF2B5EF4-FFF2-40B4-BE49-F238E27FC236}">
                <a16:creationId xmlns:a16="http://schemas.microsoft.com/office/drawing/2014/main" id="{23C21857-7140-4385-A390-45099B425F2B}"/>
              </a:ext>
            </a:extLst>
          </p:cNvPr>
          <p:cNvSpPr/>
          <p:nvPr/>
        </p:nvSpPr>
        <p:spPr>
          <a:xfrm>
            <a:off x="7265996"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50" name="Rektangel 49">
            <a:extLst>
              <a:ext uri="{FF2B5EF4-FFF2-40B4-BE49-F238E27FC236}">
                <a16:creationId xmlns:a16="http://schemas.microsoft.com/office/drawing/2014/main" id="{01B93723-4DA9-4FFF-A8DD-294D18EC6C1D}"/>
              </a:ext>
            </a:extLst>
          </p:cNvPr>
          <p:cNvSpPr/>
          <p:nvPr/>
        </p:nvSpPr>
        <p:spPr>
          <a:xfrm>
            <a:off x="7899008"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52" name="Rektangel 51">
            <a:extLst>
              <a:ext uri="{FF2B5EF4-FFF2-40B4-BE49-F238E27FC236}">
                <a16:creationId xmlns:a16="http://schemas.microsoft.com/office/drawing/2014/main" id="{69E10DF3-5C5B-4CDF-9D0A-C257395FFF1D}"/>
              </a:ext>
            </a:extLst>
          </p:cNvPr>
          <p:cNvSpPr/>
          <p:nvPr/>
        </p:nvSpPr>
        <p:spPr>
          <a:xfrm>
            <a:off x="8532020"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53" name="Rektangel 52">
            <a:extLst>
              <a:ext uri="{FF2B5EF4-FFF2-40B4-BE49-F238E27FC236}">
                <a16:creationId xmlns:a16="http://schemas.microsoft.com/office/drawing/2014/main" id="{D3A919E3-3098-4138-AB59-FB740AE5E4D2}"/>
              </a:ext>
            </a:extLst>
          </p:cNvPr>
          <p:cNvSpPr/>
          <p:nvPr/>
        </p:nvSpPr>
        <p:spPr>
          <a:xfrm>
            <a:off x="9165032"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54" name="Rektangel 53">
            <a:extLst>
              <a:ext uri="{FF2B5EF4-FFF2-40B4-BE49-F238E27FC236}">
                <a16:creationId xmlns:a16="http://schemas.microsoft.com/office/drawing/2014/main" id="{7B32B112-67EA-4226-BF3F-CE52CE678E0F}"/>
              </a:ext>
            </a:extLst>
          </p:cNvPr>
          <p:cNvSpPr/>
          <p:nvPr/>
        </p:nvSpPr>
        <p:spPr>
          <a:xfrm>
            <a:off x="9481538" y="486404"/>
            <a:ext cx="273045" cy="136538"/>
          </a:xfrm>
          <a:prstGeom prst="rect">
            <a:avLst/>
          </a:prstGeom>
          <a:solidFill>
            <a:srgbClr val="D600BA"/>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55" name="Rektangel 54">
            <a:extLst>
              <a:ext uri="{FF2B5EF4-FFF2-40B4-BE49-F238E27FC236}">
                <a16:creationId xmlns:a16="http://schemas.microsoft.com/office/drawing/2014/main" id="{2FCB5075-9D1C-4E3C-8794-BBAB61BECB59}"/>
              </a:ext>
            </a:extLst>
          </p:cNvPr>
          <p:cNvSpPr/>
          <p:nvPr/>
        </p:nvSpPr>
        <p:spPr>
          <a:xfrm>
            <a:off x="9798044" y="486404"/>
            <a:ext cx="273045" cy="136538"/>
          </a:xfrm>
          <a:prstGeom prst="rect">
            <a:avLst/>
          </a:prstGeom>
          <a:solidFill>
            <a:schemeClr val="bg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56" name="Rektangel 55">
            <a:extLst>
              <a:ext uri="{FF2B5EF4-FFF2-40B4-BE49-F238E27FC236}">
                <a16:creationId xmlns:a16="http://schemas.microsoft.com/office/drawing/2014/main" id="{E4E08C2E-5EA6-44C5-958F-A1781BBD08DC}"/>
              </a:ext>
            </a:extLst>
          </p:cNvPr>
          <p:cNvSpPr/>
          <p:nvPr/>
        </p:nvSpPr>
        <p:spPr>
          <a:xfrm>
            <a:off x="10114546" y="486404"/>
            <a:ext cx="273045" cy="136538"/>
          </a:xfrm>
          <a:prstGeom prst="rect">
            <a:avLst/>
          </a:prstGeom>
          <a:solidFill>
            <a:schemeClr val="bg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57" name="Rektangel 56">
            <a:extLst>
              <a:ext uri="{FF2B5EF4-FFF2-40B4-BE49-F238E27FC236}">
                <a16:creationId xmlns:a16="http://schemas.microsoft.com/office/drawing/2014/main" id="{D68A08E4-BBBA-4634-BA6D-C1EC9DBF6597}"/>
              </a:ext>
            </a:extLst>
          </p:cNvPr>
          <p:cNvSpPr/>
          <p:nvPr/>
        </p:nvSpPr>
        <p:spPr>
          <a:xfrm>
            <a:off x="5686537"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58" name="Rektangel 57">
            <a:extLst>
              <a:ext uri="{FF2B5EF4-FFF2-40B4-BE49-F238E27FC236}">
                <a16:creationId xmlns:a16="http://schemas.microsoft.com/office/drawing/2014/main" id="{C179693F-0612-4270-9B7F-1E453AF0BD61}"/>
              </a:ext>
            </a:extLst>
          </p:cNvPr>
          <p:cNvSpPr/>
          <p:nvPr/>
        </p:nvSpPr>
        <p:spPr>
          <a:xfrm>
            <a:off x="6319549"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59" name="Rektangel 58">
            <a:extLst>
              <a:ext uri="{FF2B5EF4-FFF2-40B4-BE49-F238E27FC236}">
                <a16:creationId xmlns:a16="http://schemas.microsoft.com/office/drawing/2014/main" id="{B8E64705-83B8-4014-B44A-5C76B83CF10F}"/>
              </a:ext>
            </a:extLst>
          </p:cNvPr>
          <p:cNvSpPr/>
          <p:nvPr/>
        </p:nvSpPr>
        <p:spPr>
          <a:xfrm>
            <a:off x="6952561"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60" name="Rektangel 59">
            <a:extLst>
              <a:ext uri="{FF2B5EF4-FFF2-40B4-BE49-F238E27FC236}">
                <a16:creationId xmlns:a16="http://schemas.microsoft.com/office/drawing/2014/main" id="{B5446A33-3728-4582-A328-EAE0054C0A62}"/>
              </a:ext>
            </a:extLst>
          </p:cNvPr>
          <p:cNvSpPr/>
          <p:nvPr/>
        </p:nvSpPr>
        <p:spPr>
          <a:xfrm>
            <a:off x="7585573"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61" name="Rektangel 60">
            <a:extLst>
              <a:ext uri="{FF2B5EF4-FFF2-40B4-BE49-F238E27FC236}">
                <a16:creationId xmlns:a16="http://schemas.microsoft.com/office/drawing/2014/main" id="{1DBD7088-953D-4735-A834-EC272AF594B1}"/>
              </a:ext>
            </a:extLst>
          </p:cNvPr>
          <p:cNvSpPr/>
          <p:nvPr/>
        </p:nvSpPr>
        <p:spPr>
          <a:xfrm>
            <a:off x="8218585"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62" name="Rektangel 61">
            <a:extLst>
              <a:ext uri="{FF2B5EF4-FFF2-40B4-BE49-F238E27FC236}">
                <a16:creationId xmlns:a16="http://schemas.microsoft.com/office/drawing/2014/main" id="{576B015A-8822-43C3-B6DB-11019DD208C6}"/>
              </a:ext>
            </a:extLst>
          </p:cNvPr>
          <p:cNvSpPr/>
          <p:nvPr/>
        </p:nvSpPr>
        <p:spPr>
          <a:xfrm>
            <a:off x="6003043"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63" name="Rektangel 62">
            <a:extLst>
              <a:ext uri="{FF2B5EF4-FFF2-40B4-BE49-F238E27FC236}">
                <a16:creationId xmlns:a16="http://schemas.microsoft.com/office/drawing/2014/main" id="{844F0D74-7A30-42FE-8CD5-7300C238EA3C}"/>
              </a:ext>
            </a:extLst>
          </p:cNvPr>
          <p:cNvSpPr/>
          <p:nvPr/>
        </p:nvSpPr>
        <p:spPr>
          <a:xfrm>
            <a:off x="6636055"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64" name="Rektangel 63">
            <a:extLst>
              <a:ext uri="{FF2B5EF4-FFF2-40B4-BE49-F238E27FC236}">
                <a16:creationId xmlns:a16="http://schemas.microsoft.com/office/drawing/2014/main" id="{4C435094-2FF1-43D5-B6A9-B1CA06D82258}"/>
              </a:ext>
            </a:extLst>
          </p:cNvPr>
          <p:cNvSpPr/>
          <p:nvPr/>
        </p:nvSpPr>
        <p:spPr>
          <a:xfrm>
            <a:off x="7269067"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65" name="Rektangel 64">
            <a:extLst>
              <a:ext uri="{FF2B5EF4-FFF2-40B4-BE49-F238E27FC236}">
                <a16:creationId xmlns:a16="http://schemas.microsoft.com/office/drawing/2014/main" id="{9AB30036-70B1-4320-85BD-4796DCE86353}"/>
              </a:ext>
            </a:extLst>
          </p:cNvPr>
          <p:cNvSpPr/>
          <p:nvPr/>
        </p:nvSpPr>
        <p:spPr>
          <a:xfrm>
            <a:off x="7902079"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66" name="Rektangel 65">
            <a:extLst>
              <a:ext uri="{FF2B5EF4-FFF2-40B4-BE49-F238E27FC236}">
                <a16:creationId xmlns:a16="http://schemas.microsoft.com/office/drawing/2014/main" id="{D9B378D5-B639-4BFB-9DFE-172DF75AED71}"/>
              </a:ext>
            </a:extLst>
          </p:cNvPr>
          <p:cNvSpPr/>
          <p:nvPr/>
        </p:nvSpPr>
        <p:spPr>
          <a:xfrm>
            <a:off x="8535091"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67" name="Rektangel 66">
            <a:extLst>
              <a:ext uri="{FF2B5EF4-FFF2-40B4-BE49-F238E27FC236}">
                <a16:creationId xmlns:a16="http://schemas.microsoft.com/office/drawing/2014/main" id="{066FEEAE-211F-48EC-ABC2-748BFF80678D}"/>
              </a:ext>
            </a:extLst>
          </p:cNvPr>
          <p:cNvSpPr/>
          <p:nvPr/>
        </p:nvSpPr>
        <p:spPr>
          <a:xfrm>
            <a:off x="8851597"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68" name="Rektangel 67">
            <a:extLst>
              <a:ext uri="{FF2B5EF4-FFF2-40B4-BE49-F238E27FC236}">
                <a16:creationId xmlns:a16="http://schemas.microsoft.com/office/drawing/2014/main" id="{88BA8A5F-073A-4875-935A-DB65F97F5608}"/>
              </a:ext>
            </a:extLst>
          </p:cNvPr>
          <p:cNvSpPr/>
          <p:nvPr/>
        </p:nvSpPr>
        <p:spPr>
          <a:xfrm>
            <a:off x="9168103"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69" name="Rektangel 68">
            <a:extLst>
              <a:ext uri="{FF2B5EF4-FFF2-40B4-BE49-F238E27FC236}">
                <a16:creationId xmlns:a16="http://schemas.microsoft.com/office/drawing/2014/main" id="{7752AC09-51F4-427C-B30E-66684291E0C8}"/>
              </a:ext>
            </a:extLst>
          </p:cNvPr>
          <p:cNvSpPr/>
          <p:nvPr/>
        </p:nvSpPr>
        <p:spPr>
          <a:xfrm>
            <a:off x="9484605" y="486404"/>
            <a:ext cx="273045" cy="136538"/>
          </a:xfrm>
          <a:prstGeom prst="rect">
            <a:avLst/>
          </a:prstGeom>
          <a:solidFill>
            <a:srgbClr val="D600BA"/>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70" name="Rektangel 69">
            <a:extLst>
              <a:ext uri="{FF2B5EF4-FFF2-40B4-BE49-F238E27FC236}">
                <a16:creationId xmlns:a16="http://schemas.microsoft.com/office/drawing/2014/main" id="{B5534DAF-637D-4B67-9E90-23DD137BEC3F}"/>
              </a:ext>
            </a:extLst>
          </p:cNvPr>
          <p:cNvSpPr/>
          <p:nvPr/>
        </p:nvSpPr>
        <p:spPr>
          <a:xfrm>
            <a:off x="9801107" y="486404"/>
            <a:ext cx="273045" cy="136538"/>
          </a:xfrm>
          <a:prstGeom prst="rect">
            <a:avLst/>
          </a:prstGeom>
          <a:solidFill>
            <a:schemeClr val="bg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71" name="Rektangel 70">
            <a:extLst>
              <a:ext uri="{FF2B5EF4-FFF2-40B4-BE49-F238E27FC236}">
                <a16:creationId xmlns:a16="http://schemas.microsoft.com/office/drawing/2014/main" id="{41706AE2-DFA3-499F-9414-06754CFD47B1}"/>
              </a:ext>
            </a:extLst>
          </p:cNvPr>
          <p:cNvSpPr/>
          <p:nvPr/>
        </p:nvSpPr>
        <p:spPr>
          <a:xfrm>
            <a:off x="10116553" y="486404"/>
            <a:ext cx="273045" cy="136538"/>
          </a:xfrm>
          <a:prstGeom prst="rect">
            <a:avLst/>
          </a:prstGeom>
          <a:solidFill>
            <a:schemeClr val="bg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Tree>
    <p:extLst>
      <p:ext uri="{BB962C8B-B14F-4D97-AF65-F5344CB8AC3E}">
        <p14:creationId xmlns:p14="http://schemas.microsoft.com/office/powerpoint/2010/main" val="30963972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3F4CC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4892AE-B7AF-4A16-B1FE-37BE6721A44D}"/>
              </a:ext>
            </a:extLst>
          </p:cNvPr>
          <p:cNvSpPr>
            <a:spLocks noGrp="1"/>
          </p:cNvSpPr>
          <p:nvPr>
            <p:ph type="title"/>
          </p:nvPr>
        </p:nvSpPr>
        <p:spPr>
          <a:xfrm>
            <a:off x="491545" y="379810"/>
            <a:ext cx="8313788" cy="895897"/>
          </a:xfrm>
        </p:spPr>
        <p:txBody>
          <a:bodyPr/>
          <a:lstStyle/>
          <a:p>
            <a:r>
              <a:rPr lang="da-DK" sz="1400" b="0" dirty="0">
                <a:solidFill>
                  <a:schemeClr val="bg1"/>
                </a:solidFill>
              </a:rPr>
              <a:t>Spørgsmål 13:</a:t>
            </a:r>
            <a:r>
              <a:rPr lang="da-DK" dirty="0">
                <a:solidFill>
                  <a:schemeClr val="bg1"/>
                </a:solidFill>
              </a:rPr>
              <a:t/>
            </a:r>
            <a:br>
              <a:rPr lang="da-DK" dirty="0">
                <a:solidFill>
                  <a:schemeClr val="bg1"/>
                </a:solidFill>
              </a:rPr>
            </a:br>
            <a:r>
              <a:rPr lang="da-DK" dirty="0">
                <a:solidFill>
                  <a:schemeClr val="bg1"/>
                </a:solidFill>
              </a:rPr>
              <a:t>Ved printeren finder du papirer med personoplysninger på en borger. Du har intet med borgeren eller sagen at gøre </a:t>
            </a:r>
            <a:r>
              <a:rPr lang="da-DK" b="0" dirty="0">
                <a:solidFill>
                  <a:schemeClr val="bg1"/>
                </a:solidFill>
              </a:rPr>
              <a:t>– hvad gør du? </a:t>
            </a:r>
            <a:r>
              <a:rPr lang="da-DK" dirty="0">
                <a:solidFill>
                  <a:schemeClr val="bg1"/>
                </a:solidFill>
              </a:rPr>
              <a:t/>
            </a:r>
            <a:br>
              <a:rPr lang="da-DK" dirty="0">
                <a:solidFill>
                  <a:schemeClr val="bg1"/>
                </a:solidFill>
              </a:rPr>
            </a:br>
            <a:endParaRPr lang="da-DK" sz="1800" b="0" dirty="0">
              <a:solidFill>
                <a:schemeClr val="bg1"/>
              </a:solidFill>
            </a:endParaRPr>
          </a:p>
        </p:txBody>
      </p:sp>
      <p:sp>
        <p:nvSpPr>
          <p:cNvPr id="99" name="Ellipse 98">
            <a:extLst>
              <a:ext uri="{FF2B5EF4-FFF2-40B4-BE49-F238E27FC236}">
                <a16:creationId xmlns:a16="http://schemas.microsoft.com/office/drawing/2014/main" id="{B25A77B8-98AE-4CD1-8827-F913F5BF87F1}"/>
              </a:ext>
            </a:extLst>
          </p:cNvPr>
          <p:cNvSpPr/>
          <p:nvPr/>
        </p:nvSpPr>
        <p:spPr>
          <a:xfrm>
            <a:off x="451719" y="1951736"/>
            <a:ext cx="2740214" cy="2740214"/>
          </a:xfrm>
          <a:prstGeom prst="ellipse">
            <a:avLst/>
          </a:prstGeom>
          <a:solidFill>
            <a:srgbClr val="3F4CC2"/>
          </a:solidFill>
          <a:ln w="793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marL="0" marR="0" lvl="0" indent="0" algn="ctr" defTabSz="519543" rtl="0" eaLnBrk="1" fontAlgn="auto" latinLnBrk="0" hangingPunct="1">
              <a:lnSpc>
                <a:spcPct val="100000"/>
              </a:lnSpc>
              <a:spcBef>
                <a:spcPts val="0"/>
              </a:spcBef>
              <a:spcAft>
                <a:spcPts val="0"/>
              </a:spcAft>
              <a:buClrTx/>
              <a:buSzTx/>
              <a:buFontTx/>
              <a:buNone/>
              <a:tabLst/>
              <a:defRPr/>
            </a:pPr>
            <a:r>
              <a:rPr kumimoji="0" lang="da-DK" sz="13800" b="1" i="0" u="none" strike="noStrike" kern="1200" cap="none" spc="0" normalizeH="0" baseline="0" noProof="0" dirty="0">
                <a:ln>
                  <a:noFill/>
                </a:ln>
                <a:solidFill>
                  <a:srgbClr val="FFFFFF"/>
                </a:solidFill>
                <a:effectLst/>
                <a:uLnTx/>
                <a:uFillTx/>
                <a:latin typeface="Arial" panose="020B0604020202020204" pitchFamily="34" charset="0"/>
                <a:ea typeface="Calibri" charset="0"/>
                <a:cs typeface="Arial" panose="020B0604020202020204" pitchFamily="34" charset="0"/>
              </a:rPr>
              <a:t>C</a:t>
            </a:r>
          </a:p>
        </p:txBody>
      </p:sp>
      <p:sp>
        <p:nvSpPr>
          <p:cNvPr id="13" name="Rektangel 12">
            <a:extLst>
              <a:ext uri="{FF2B5EF4-FFF2-40B4-BE49-F238E27FC236}">
                <a16:creationId xmlns:a16="http://schemas.microsoft.com/office/drawing/2014/main" id="{9D0FECF7-CE07-4B07-8125-E038A1CAAB66}"/>
              </a:ext>
            </a:extLst>
          </p:cNvPr>
          <p:cNvSpPr/>
          <p:nvPr/>
        </p:nvSpPr>
        <p:spPr>
          <a:xfrm>
            <a:off x="3569307" y="2030698"/>
            <a:ext cx="6489093" cy="3231654"/>
          </a:xfrm>
          <a:prstGeom prst="rect">
            <a:avLst/>
          </a:prstGeom>
        </p:spPr>
        <p:txBody>
          <a:bodyPr wrap="square">
            <a:spAutoFit/>
          </a:bodyPr>
          <a:lstStyle/>
          <a:p>
            <a:pPr defTabSz="519497">
              <a:defRPr/>
            </a:pPr>
            <a:r>
              <a:rPr lang="da-DK" sz="2000" b="1" dirty="0">
                <a:solidFill>
                  <a:schemeClr val="bg1"/>
                </a:solidFill>
                <a:latin typeface="Arial" panose="020B0604020202020204" pitchFamily="34" charset="0"/>
                <a:cs typeface="Arial" panose="020B0604020202020204" pitchFamily="34" charset="0"/>
              </a:rPr>
              <a:t>Kontakter informationssikkerhedsafdelingen og melder det som en </a:t>
            </a:r>
            <a:r>
              <a:rPr lang="da-DK" sz="2000" b="1" dirty="0" smtClean="0">
                <a:solidFill>
                  <a:schemeClr val="bg1"/>
                </a:solidFill>
                <a:latin typeface="Arial" panose="020B0604020202020204" pitchFamily="34" charset="0"/>
                <a:cs typeface="Arial" panose="020B0604020202020204" pitchFamily="34" charset="0"/>
              </a:rPr>
              <a:t>sikkerhedshændelse.</a:t>
            </a:r>
            <a:endParaRPr lang="da-DK" sz="2000" b="1" dirty="0">
              <a:solidFill>
                <a:schemeClr val="bg1"/>
              </a:solidFill>
              <a:latin typeface="Arial" panose="020B0604020202020204" pitchFamily="34" charset="0"/>
              <a:cs typeface="Arial" panose="020B0604020202020204" pitchFamily="34" charset="0"/>
            </a:endParaRPr>
          </a:p>
          <a:p>
            <a:pPr marL="285750" marR="0" lvl="0" indent="-285750" algn="l" defTabSz="51954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a-DK" sz="2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285750" marR="0" lvl="0" indent="-285750" algn="l" defTabSz="51954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600" b="0" i="0" u="none" strike="noStrike" kern="1200" cap="none" spc="0" normalizeH="0" baseline="0" noProof="0" dirty="0">
                <a:ln>
                  <a:noFill/>
                </a:ln>
                <a:solidFill>
                  <a:srgbClr val="FFFFFF"/>
                </a:solidFill>
                <a:effectLst/>
                <a:uLnTx/>
                <a:uFillTx/>
                <a:latin typeface="Calibri"/>
                <a:ea typeface="+mn-ea"/>
                <a:cs typeface="+mn-cs"/>
              </a:rPr>
              <a:t>Dette er en sikkerhedshændelse og bør indberettes.</a:t>
            </a:r>
          </a:p>
          <a:p>
            <a:pPr marL="285750" marR="0" lvl="0" indent="-285750" algn="l" defTabSz="51954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a-DK" sz="1600" dirty="0">
              <a:solidFill>
                <a:srgbClr val="FFFFFF"/>
              </a:solidFill>
              <a:latin typeface="Calibri"/>
            </a:endParaRPr>
          </a:p>
          <a:p>
            <a:pPr marL="285750" lvl="0" indent="-285750">
              <a:buFont typeface="Arial" panose="020B0604020202020204" pitchFamily="34" charset="0"/>
              <a:buChar char="•"/>
              <a:defRPr/>
            </a:pPr>
            <a:r>
              <a:rPr lang="da-DK" sz="1600" dirty="0">
                <a:solidFill>
                  <a:srgbClr val="FFFFFF"/>
                </a:solidFill>
              </a:rPr>
              <a:t>Der er ikke konsekvenser for enkeltpersoner ved at indberette en sikkerhedshændelse. Men det hjælper sikkerhedsfolkene til at vide, hvor der er sårbarheder, der kan ændres på. </a:t>
            </a:r>
            <a:endParaRPr kumimoji="0" lang="da-DK" sz="1600" b="0" i="0" u="none" strike="noStrike" kern="1200" cap="none" spc="0" normalizeH="0" baseline="0" noProof="0" dirty="0">
              <a:ln>
                <a:noFill/>
              </a:ln>
              <a:solidFill>
                <a:srgbClr val="FFFFFF"/>
              </a:solidFill>
              <a:effectLst/>
              <a:uLnTx/>
              <a:uFillTx/>
              <a:latin typeface="Calibri"/>
              <a:ea typeface="+mn-ea"/>
              <a:cs typeface="+mn-cs"/>
            </a:endParaRPr>
          </a:p>
          <a:p>
            <a:pPr marL="285750" marR="0" lvl="0" indent="-285750" algn="l" defTabSz="51954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a-DK" sz="1600" dirty="0">
              <a:solidFill>
                <a:srgbClr val="FFFFFF"/>
              </a:solidFill>
              <a:latin typeface="Calibri"/>
            </a:endParaRPr>
          </a:p>
          <a:p>
            <a:pPr marL="285750" marR="0" lvl="0" indent="-285750" algn="l" defTabSz="51954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600" b="0" u="none" strike="noStrike" kern="1200" cap="none" spc="0" normalizeH="0" baseline="0" noProof="0" dirty="0">
                <a:ln>
                  <a:noFill/>
                </a:ln>
                <a:solidFill>
                  <a:srgbClr val="FFFFFF"/>
                </a:solidFill>
                <a:effectLst/>
                <a:uLnTx/>
                <a:uFillTx/>
                <a:latin typeface="Calibri"/>
                <a:ea typeface="+mn-ea"/>
                <a:cs typeface="+mn-cs"/>
              </a:rPr>
              <a:t>Gem dokumenterne forsvarligt og sørg for, at de kommer den informationssikkerhedsansvarlige i hænde. De skal bruges som dokumentation i sagen.</a:t>
            </a:r>
            <a:endParaRPr kumimoji="0" lang="da-DK" sz="1600" b="0" i="0" u="none" strike="noStrike" kern="1200" cap="none" spc="0" normalizeH="0" baseline="0" noProof="0" dirty="0">
              <a:ln>
                <a:noFill/>
              </a:ln>
              <a:solidFill>
                <a:srgbClr val="FFFFFF"/>
              </a:solidFill>
              <a:effectLst/>
              <a:uLnTx/>
              <a:uFillTx/>
              <a:latin typeface="Calibri"/>
              <a:ea typeface="+mn-ea"/>
              <a:cs typeface="+mn-cs"/>
            </a:endParaRPr>
          </a:p>
        </p:txBody>
      </p:sp>
      <p:grpSp>
        <p:nvGrpSpPr>
          <p:cNvPr id="10" name="Gruppe 9">
            <a:extLst>
              <a:ext uri="{FF2B5EF4-FFF2-40B4-BE49-F238E27FC236}">
                <a16:creationId xmlns:a16="http://schemas.microsoft.com/office/drawing/2014/main" id="{434970FC-FBFC-4F6E-A20B-FA2A194D3C87}"/>
              </a:ext>
            </a:extLst>
          </p:cNvPr>
          <p:cNvGrpSpPr/>
          <p:nvPr/>
        </p:nvGrpSpPr>
        <p:grpSpPr>
          <a:xfrm>
            <a:off x="2316240" y="1857159"/>
            <a:ext cx="667653" cy="667652"/>
            <a:chOff x="3569307" y="1857159"/>
            <a:chExt cx="667653" cy="667652"/>
          </a:xfrm>
        </p:grpSpPr>
        <p:sp>
          <p:nvSpPr>
            <p:cNvPr id="8" name="Ellipse 7">
              <a:extLst>
                <a:ext uri="{FF2B5EF4-FFF2-40B4-BE49-F238E27FC236}">
                  <a16:creationId xmlns:a16="http://schemas.microsoft.com/office/drawing/2014/main" id="{8B7EF67A-18EA-47C5-9DB8-4AFC903E7FE6}"/>
                </a:ext>
              </a:extLst>
            </p:cNvPr>
            <p:cNvSpPr/>
            <p:nvPr/>
          </p:nvSpPr>
          <p:spPr>
            <a:xfrm>
              <a:off x="3569308" y="1857159"/>
              <a:ext cx="667652" cy="667652"/>
            </a:xfrm>
            <a:prstGeom prst="ellipse">
              <a:avLst/>
            </a:prstGeom>
            <a:solidFill>
              <a:srgbClr val="D600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marL="0" marR="0" lvl="0" indent="0" algn="ctr" defTabSz="519543" rtl="0" eaLnBrk="1" fontAlgn="auto" latinLnBrk="0" hangingPunct="1">
                <a:lnSpc>
                  <a:spcPct val="100000"/>
                </a:lnSpc>
                <a:spcBef>
                  <a:spcPts val="0"/>
                </a:spcBef>
                <a:spcAft>
                  <a:spcPts val="0"/>
                </a:spcAft>
                <a:buClrTx/>
                <a:buSzTx/>
                <a:buFontTx/>
                <a:buNone/>
                <a:tabLst/>
                <a:defRPr/>
              </a:pPr>
              <a:endParaRPr kumimoji="0" lang="da-DK" sz="1200" b="1" i="0" u="none" strike="noStrike" kern="1200" cap="none" spc="0" normalizeH="0" baseline="0" noProof="0" dirty="0" err="1">
                <a:ln>
                  <a:noFill/>
                </a:ln>
                <a:solidFill>
                  <a:srgbClr val="3D4242"/>
                </a:solidFill>
                <a:effectLst/>
                <a:uLnTx/>
                <a:uFillTx/>
                <a:latin typeface="Work Sans" charset="0"/>
                <a:ea typeface="Work Sans" charset="0"/>
                <a:cs typeface="Work Sans" charset="0"/>
              </a:endParaRPr>
            </a:p>
          </p:txBody>
        </p:sp>
        <p:pic>
          <p:nvPicPr>
            <p:cNvPr id="6" name="Billede 5" descr="Et billede, der indeholder ur&#10;&#10;Automatisk genereret beskrivelse">
              <a:extLst>
                <a:ext uri="{FF2B5EF4-FFF2-40B4-BE49-F238E27FC236}">
                  <a16:creationId xmlns:a16="http://schemas.microsoft.com/office/drawing/2014/main" id="{FD390B05-11BC-4E21-9699-63E54F49C3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9307" y="1857159"/>
              <a:ext cx="667652" cy="667652"/>
            </a:xfrm>
            <a:prstGeom prst="rect">
              <a:avLst/>
            </a:prstGeom>
          </p:spPr>
        </p:pic>
      </p:grpSp>
    </p:spTree>
    <p:extLst>
      <p:ext uri="{BB962C8B-B14F-4D97-AF65-F5344CB8AC3E}">
        <p14:creationId xmlns:p14="http://schemas.microsoft.com/office/powerpoint/2010/main" val="14616979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ktangel 12">
            <a:extLst>
              <a:ext uri="{FF2B5EF4-FFF2-40B4-BE49-F238E27FC236}">
                <a16:creationId xmlns:a16="http://schemas.microsoft.com/office/drawing/2014/main" id="{BF9A5A67-9E6B-4120-805E-5F23C34DB7B7}"/>
              </a:ext>
            </a:extLst>
          </p:cNvPr>
          <p:cNvSpPr/>
          <p:nvPr/>
        </p:nvSpPr>
        <p:spPr>
          <a:xfrm>
            <a:off x="0" y="-1"/>
            <a:ext cx="10879138" cy="611981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endParaRPr lang="da-DK" sz="1200" b="1" dirty="0" err="1">
              <a:solidFill>
                <a:schemeClr val="tx2"/>
              </a:solidFill>
              <a:latin typeface="Work Sans" charset="0"/>
              <a:ea typeface="Work Sans" charset="0"/>
              <a:cs typeface="Work Sans" charset="0"/>
            </a:endParaRPr>
          </a:p>
        </p:txBody>
      </p:sp>
      <p:grpSp>
        <p:nvGrpSpPr>
          <p:cNvPr id="5" name="Gruppe 4">
            <a:extLst>
              <a:ext uri="{FF2B5EF4-FFF2-40B4-BE49-F238E27FC236}">
                <a16:creationId xmlns:a16="http://schemas.microsoft.com/office/drawing/2014/main" id="{0BF84AC1-EF50-4EBD-9B3E-61637469A9AA}"/>
              </a:ext>
            </a:extLst>
          </p:cNvPr>
          <p:cNvGrpSpPr/>
          <p:nvPr/>
        </p:nvGrpSpPr>
        <p:grpSpPr>
          <a:xfrm>
            <a:off x="542925" y="1839939"/>
            <a:ext cx="9930342" cy="4279874"/>
            <a:chOff x="542925" y="1374365"/>
            <a:chExt cx="9284750" cy="4027368"/>
          </a:xfrm>
        </p:grpSpPr>
        <p:sp>
          <p:nvSpPr>
            <p:cNvPr id="4" name="Rektangel 3">
              <a:extLst>
                <a:ext uri="{FF2B5EF4-FFF2-40B4-BE49-F238E27FC236}">
                  <a16:creationId xmlns:a16="http://schemas.microsoft.com/office/drawing/2014/main" id="{789FFC08-4603-40F8-9BCD-40AA9DAE7557}"/>
                </a:ext>
              </a:extLst>
            </p:cNvPr>
            <p:cNvSpPr/>
            <p:nvPr/>
          </p:nvSpPr>
          <p:spPr>
            <a:xfrm>
              <a:off x="542925" y="1374365"/>
              <a:ext cx="3021540" cy="40273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endParaRPr lang="da-DK" sz="1200" b="1" dirty="0" err="1">
                <a:solidFill>
                  <a:schemeClr val="tx2"/>
                </a:solidFill>
                <a:latin typeface="Work Sans" charset="0"/>
                <a:ea typeface="Work Sans" charset="0"/>
                <a:cs typeface="Work Sans" charset="0"/>
              </a:endParaRPr>
            </a:p>
          </p:txBody>
        </p:sp>
        <p:sp>
          <p:nvSpPr>
            <p:cNvPr id="6" name="Rektangel 5">
              <a:extLst>
                <a:ext uri="{FF2B5EF4-FFF2-40B4-BE49-F238E27FC236}">
                  <a16:creationId xmlns:a16="http://schemas.microsoft.com/office/drawing/2014/main" id="{020D39BD-F506-4EEC-B628-0727F16A8822}"/>
                </a:ext>
              </a:extLst>
            </p:cNvPr>
            <p:cNvSpPr/>
            <p:nvPr/>
          </p:nvSpPr>
          <p:spPr>
            <a:xfrm>
              <a:off x="3674530" y="1374365"/>
              <a:ext cx="3021540" cy="40273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endParaRPr lang="da-DK" sz="1200" b="1" dirty="0" err="1">
                <a:solidFill>
                  <a:schemeClr val="tx2"/>
                </a:solidFill>
                <a:latin typeface="Work Sans" charset="0"/>
                <a:ea typeface="Work Sans" charset="0"/>
                <a:cs typeface="Work Sans" charset="0"/>
              </a:endParaRPr>
            </a:p>
          </p:txBody>
        </p:sp>
        <p:sp>
          <p:nvSpPr>
            <p:cNvPr id="7" name="Rektangel 6">
              <a:extLst>
                <a:ext uri="{FF2B5EF4-FFF2-40B4-BE49-F238E27FC236}">
                  <a16:creationId xmlns:a16="http://schemas.microsoft.com/office/drawing/2014/main" id="{2CB5225E-C6CC-4921-BF55-F95F1AA0E45C}"/>
                </a:ext>
              </a:extLst>
            </p:cNvPr>
            <p:cNvSpPr/>
            <p:nvPr/>
          </p:nvSpPr>
          <p:spPr>
            <a:xfrm>
              <a:off x="6806135" y="1374365"/>
              <a:ext cx="3021540" cy="40273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endParaRPr lang="da-DK" sz="1200" b="1" dirty="0" err="1">
                <a:solidFill>
                  <a:schemeClr val="tx2"/>
                </a:solidFill>
                <a:latin typeface="Work Sans" charset="0"/>
                <a:ea typeface="Work Sans" charset="0"/>
                <a:cs typeface="Work Sans" charset="0"/>
              </a:endParaRPr>
            </a:p>
          </p:txBody>
        </p:sp>
      </p:grpSp>
      <p:sp>
        <p:nvSpPr>
          <p:cNvPr id="2" name="Titel 1">
            <a:extLst>
              <a:ext uri="{FF2B5EF4-FFF2-40B4-BE49-F238E27FC236}">
                <a16:creationId xmlns:a16="http://schemas.microsoft.com/office/drawing/2014/main" id="{A68C2FFC-F19C-48DD-B278-01E5D6D94B78}"/>
              </a:ext>
            </a:extLst>
          </p:cNvPr>
          <p:cNvSpPr>
            <a:spLocks noGrp="1"/>
          </p:cNvSpPr>
          <p:nvPr>
            <p:ph type="title"/>
          </p:nvPr>
        </p:nvSpPr>
        <p:spPr/>
        <p:txBody>
          <a:bodyPr/>
          <a:lstStyle/>
          <a:p>
            <a:r>
              <a:rPr lang="da-DK" sz="2400" dirty="0">
                <a:solidFill>
                  <a:srgbClr val="3F4DC2"/>
                </a:solidFill>
              </a:rPr>
              <a:t>Guide: </a:t>
            </a:r>
            <a:r>
              <a:rPr lang="da-DK" sz="2400" dirty="0"/>
              <a:t>Sådan bruger du </a:t>
            </a:r>
            <a:r>
              <a:rPr lang="da-DK" sz="2400" dirty="0" err="1"/>
              <a:t>SikkerhedsQuizzen</a:t>
            </a:r>
            <a:endParaRPr lang="da-DK" sz="2400" dirty="0"/>
          </a:p>
        </p:txBody>
      </p:sp>
      <p:sp>
        <p:nvSpPr>
          <p:cNvPr id="3" name="Content Placeholder 1">
            <a:extLst>
              <a:ext uri="{FF2B5EF4-FFF2-40B4-BE49-F238E27FC236}">
                <a16:creationId xmlns:a16="http://schemas.microsoft.com/office/drawing/2014/main" id="{4D40D6D1-E250-4F65-963B-B23E7886C1A1}"/>
              </a:ext>
            </a:extLst>
          </p:cNvPr>
          <p:cNvSpPr txBox="1">
            <a:spLocks/>
          </p:cNvSpPr>
          <p:nvPr/>
        </p:nvSpPr>
        <p:spPr bwMode="auto">
          <a:xfrm>
            <a:off x="646169" y="1947757"/>
            <a:ext cx="2967304" cy="4279874"/>
          </a:xfrm>
          <a:prstGeom prst="rect">
            <a:avLst/>
          </a:prstGeom>
          <a:noFill/>
          <a:ln w="190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6462" tIns="66462" rIns="66462" bIns="66462" numCol="1" anchor="t" anchorCtr="0" compatLnSpc="1">
            <a:prstTxWarp prst="textNoShape">
              <a:avLst/>
            </a:prstTxWarp>
          </a:bodyPr>
          <a:lstStyle>
            <a:lvl1pPr algn="l" rtl="0" eaLnBrk="1" fontAlgn="base" hangingPunct="1">
              <a:spcBef>
                <a:spcPct val="0"/>
              </a:spcBef>
              <a:spcAft>
                <a:spcPct val="50000"/>
              </a:spcAft>
              <a:buClr>
                <a:schemeClr val="bg2"/>
              </a:buClr>
              <a:buFont typeface="Symbol" pitchFamily="18" charset="2"/>
              <a:tabLst>
                <a:tab pos="1257300" algn="l"/>
                <a:tab pos="2514600" algn="l"/>
                <a:tab pos="3771900" algn="l"/>
                <a:tab pos="4667250" algn="l"/>
                <a:tab pos="5562600" algn="l"/>
                <a:tab pos="6819900" algn="l"/>
                <a:tab pos="8077200" algn="l"/>
              </a:tabLst>
              <a:defRPr>
                <a:solidFill>
                  <a:schemeClr val="tx1"/>
                </a:solidFill>
                <a:latin typeface="+mn-lt"/>
                <a:ea typeface="+mn-ea"/>
                <a:cs typeface="+mn-cs"/>
              </a:defRPr>
            </a:lvl1pPr>
            <a:lvl2pPr marL="269875" indent="-268288" algn="l" rtl="0" eaLnBrk="1" fontAlgn="base" hangingPunct="1">
              <a:spcBef>
                <a:spcPct val="0"/>
              </a:spcBef>
              <a:spcAft>
                <a:spcPct val="50000"/>
              </a:spcAft>
              <a:buClr>
                <a:schemeClr val="accent1"/>
              </a:buClr>
              <a:buFont typeface="Symbol" pitchFamily="18" charset="2"/>
              <a:buChar char="·"/>
              <a:tabLst/>
              <a:defRPr>
                <a:solidFill>
                  <a:schemeClr val="tx1"/>
                </a:solidFill>
                <a:latin typeface="+mn-lt"/>
              </a:defRPr>
            </a:lvl2pPr>
            <a:lvl3pPr marL="539750" indent="-268288" algn="l" rtl="0" eaLnBrk="1" fontAlgn="base" hangingPunct="1">
              <a:spcBef>
                <a:spcPct val="0"/>
              </a:spcBef>
              <a:spcAft>
                <a:spcPct val="50000"/>
              </a:spcAft>
              <a:buClr>
                <a:schemeClr val="accent1"/>
              </a:buClr>
              <a:buFont typeface="Arial" charset="0"/>
              <a:buChar char="–"/>
              <a:defRPr>
                <a:solidFill>
                  <a:schemeClr val="tx1"/>
                </a:solidFill>
                <a:latin typeface="+mn-lt"/>
              </a:defRPr>
            </a:lvl3pPr>
            <a:lvl4pPr marL="808038" indent="-266700" algn="l" rtl="0" eaLnBrk="1" fontAlgn="base" hangingPunct="1">
              <a:spcBef>
                <a:spcPct val="0"/>
              </a:spcBef>
              <a:spcAft>
                <a:spcPct val="50000"/>
              </a:spcAft>
              <a:buClr>
                <a:schemeClr val="accent1"/>
              </a:buClr>
              <a:buFont typeface="Arial" charset="0"/>
              <a:buChar char="•"/>
              <a:defRPr>
                <a:solidFill>
                  <a:schemeClr val="tx1"/>
                </a:solidFill>
                <a:latin typeface="+mn-lt"/>
              </a:defRPr>
            </a:lvl4pPr>
            <a:lvl5pPr marL="1077913" indent="-268288" algn="l" rtl="0" eaLnBrk="1" fontAlgn="base" hangingPunct="1">
              <a:spcBef>
                <a:spcPct val="0"/>
              </a:spcBef>
              <a:spcAft>
                <a:spcPct val="50000"/>
              </a:spcAft>
              <a:buClr>
                <a:schemeClr val="accent1"/>
              </a:buClr>
              <a:buFont typeface="Arial" charset="0"/>
              <a:buChar char="–"/>
              <a:defRPr>
                <a:solidFill>
                  <a:schemeClr val="tx1"/>
                </a:solidFill>
                <a:latin typeface="+mn-lt"/>
              </a:defRPr>
            </a:lvl5pPr>
            <a:lvl6pPr marL="1535113" indent="-268288" algn="l" rtl="0" eaLnBrk="1" fontAlgn="base" hangingPunct="1">
              <a:spcBef>
                <a:spcPct val="0"/>
              </a:spcBef>
              <a:spcAft>
                <a:spcPct val="50000"/>
              </a:spcAft>
              <a:buClr>
                <a:srgbClr val="737377"/>
              </a:buClr>
              <a:buFont typeface="Arial" charset="0"/>
              <a:buChar char="–"/>
              <a:defRPr>
                <a:solidFill>
                  <a:srgbClr val="737377"/>
                </a:solidFill>
                <a:latin typeface="+mn-lt"/>
              </a:defRPr>
            </a:lvl6pPr>
            <a:lvl7pPr marL="1992313" indent="-268288" algn="l" rtl="0" eaLnBrk="1" fontAlgn="base" hangingPunct="1">
              <a:spcBef>
                <a:spcPct val="0"/>
              </a:spcBef>
              <a:spcAft>
                <a:spcPct val="50000"/>
              </a:spcAft>
              <a:buClr>
                <a:srgbClr val="737377"/>
              </a:buClr>
              <a:buFont typeface="Arial" charset="0"/>
              <a:buChar char="–"/>
              <a:defRPr>
                <a:solidFill>
                  <a:srgbClr val="737377"/>
                </a:solidFill>
                <a:latin typeface="+mn-lt"/>
              </a:defRPr>
            </a:lvl7pPr>
            <a:lvl8pPr marL="2449513" indent="-268288" algn="l" rtl="0" eaLnBrk="1" fontAlgn="base" hangingPunct="1">
              <a:spcBef>
                <a:spcPct val="0"/>
              </a:spcBef>
              <a:spcAft>
                <a:spcPct val="50000"/>
              </a:spcAft>
              <a:buClr>
                <a:srgbClr val="737377"/>
              </a:buClr>
              <a:buFont typeface="Arial" charset="0"/>
              <a:buChar char="–"/>
              <a:defRPr>
                <a:solidFill>
                  <a:srgbClr val="737377"/>
                </a:solidFill>
                <a:latin typeface="+mn-lt"/>
              </a:defRPr>
            </a:lvl8pPr>
            <a:lvl9pPr marL="2906713" indent="-268288" algn="l" rtl="0" eaLnBrk="1" fontAlgn="base" hangingPunct="1">
              <a:spcBef>
                <a:spcPct val="0"/>
              </a:spcBef>
              <a:spcAft>
                <a:spcPct val="50000"/>
              </a:spcAft>
              <a:buClr>
                <a:srgbClr val="737377"/>
              </a:buClr>
              <a:buFont typeface="Arial" charset="0"/>
              <a:buChar char="–"/>
              <a:defRPr>
                <a:solidFill>
                  <a:srgbClr val="737377"/>
                </a:solidFill>
                <a:latin typeface="+mn-lt"/>
              </a:defRPr>
            </a:lvl9pPr>
          </a:lstStyle>
          <a:p>
            <a:pPr marL="1587" lvl="1" indent="0">
              <a:buClr>
                <a:schemeClr val="tx2"/>
              </a:buClr>
              <a:buNone/>
            </a:pPr>
            <a:r>
              <a:rPr lang="da-DK" sz="1600" b="1" kern="0" dirty="0">
                <a:solidFill>
                  <a:srgbClr val="3F4DC2"/>
                </a:solidFill>
                <a:latin typeface="Arial" panose="020B0604020202020204" pitchFamily="34" charset="0"/>
                <a:cs typeface="Arial" panose="020B0604020202020204" pitchFamily="34" charset="0"/>
              </a:rPr>
              <a:t>Før</a:t>
            </a:r>
          </a:p>
          <a:p>
            <a:pPr lvl="1">
              <a:buClr>
                <a:schemeClr val="tx2"/>
              </a:buClr>
            </a:pPr>
            <a:r>
              <a:rPr lang="da-DK" sz="1200" kern="0" dirty="0">
                <a:latin typeface="Arial" panose="020B0604020202020204" pitchFamily="34" charset="0"/>
                <a:cs typeface="Arial" panose="020B0604020202020204" pitchFamily="34" charset="0"/>
              </a:rPr>
              <a:t>Gør dig overvejelse over målgruppen: Hvilket vidensniveau har de nu, og hvad er læringsmålet? Hvad er de vigtigste ting, de skal være OBS på set ud fra deres arbejdsgange? Hvor sker der flest fejl i dag?</a:t>
            </a:r>
          </a:p>
          <a:p>
            <a:pPr lvl="1">
              <a:buClr>
                <a:schemeClr val="tx2"/>
              </a:buClr>
            </a:pPr>
            <a:r>
              <a:rPr lang="da-DK" sz="1200" kern="0" dirty="0">
                <a:latin typeface="Arial" panose="020B0604020202020204" pitchFamily="34" charset="0"/>
                <a:cs typeface="Arial" panose="020B0604020202020204" pitchFamily="34" charset="0"/>
              </a:rPr>
              <a:t>Udvælg de quizspørgsmål, du mener er mest relevante – og tilpas spørgsmål og svar efter behov. Du kan også tilføje helt nye spørgsmål.</a:t>
            </a:r>
          </a:p>
          <a:p>
            <a:pPr lvl="1">
              <a:buClr>
                <a:schemeClr val="tx2"/>
              </a:buClr>
              <a:buFont typeface="Arial" panose="020B0604020202020204" pitchFamily="34" charset="0"/>
              <a:buChar char="•"/>
            </a:pPr>
            <a:r>
              <a:rPr lang="da-DK" sz="1200" kern="0" dirty="0">
                <a:latin typeface="Arial" panose="020B0604020202020204" pitchFamily="34" charset="0"/>
                <a:cs typeface="Arial" panose="020B0604020202020204" pitchFamily="34" charset="0"/>
              </a:rPr>
              <a:t>Hvis du har adgang til at bruge et online-quizværktøj, kan du med fordel anvende det til quizzen. </a:t>
            </a:r>
          </a:p>
          <a:p>
            <a:pPr lvl="1">
              <a:buClr>
                <a:schemeClr val="tx2"/>
              </a:buClr>
              <a:buFont typeface="Arial" panose="020B0604020202020204" pitchFamily="34" charset="0"/>
              <a:buChar char="•"/>
            </a:pPr>
            <a:r>
              <a:rPr lang="da-DK" sz="1200" kern="0" dirty="0">
                <a:latin typeface="Arial" panose="020B0604020202020204" pitchFamily="34" charset="0"/>
                <a:cs typeface="Arial" panose="020B0604020202020204" pitchFamily="34" charset="0"/>
              </a:rPr>
              <a:t>Alternativt kan du printe afkrydsningsark eller svarkort til hver deltager.</a:t>
            </a:r>
          </a:p>
        </p:txBody>
      </p:sp>
      <p:sp>
        <p:nvSpPr>
          <p:cNvPr id="9" name="Content Placeholder 1">
            <a:extLst>
              <a:ext uri="{FF2B5EF4-FFF2-40B4-BE49-F238E27FC236}">
                <a16:creationId xmlns:a16="http://schemas.microsoft.com/office/drawing/2014/main" id="{49C796C5-4D9E-4242-9AB0-54D57B96116D}"/>
              </a:ext>
            </a:extLst>
          </p:cNvPr>
          <p:cNvSpPr txBox="1">
            <a:spLocks/>
          </p:cNvSpPr>
          <p:nvPr/>
        </p:nvSpPr>
        <p:spPr bwMode="auto">
          <a:xfrm>
            <a:off x="3983831" y="1947756"/>
            <a:ext cx="2911473" cy="3848305"/>
          </a:xfrm>
          <a:prstGeom prst="rect">
            <a:avLst/>
          </a:prstGeom>
          <a:noFill/>
          <a:ln w="190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6462" tIns="66462" rIns="66462" bIns="66462" numCol="1" anchor="t" anchorCtr="0" compatLnSpc="1">
            <a:prstTxWarp prst="textNoShape">
              <a:avLst/>
            </a:prstTxWarp>
          </a:bodyPr>
          <a:lstStyle>
            <a:lvl1pPr algn="l" rtl="0" eaLnBrk="1" fontAlgn="base" hangingPunct="1">
              <a:spcBef>
                <a:spcPct val="0"/>
              </a:spcBef>
              <a:spcAft>
                <a:spcPct val="50000"/>
              </a:spcAft>
              <a:buClr>
                <a:schemeClr val="bg2"/>
              </a:buClr>
              <a:buFont typeface="Symbol" pitchFamily="18" charset="2"/>
              <a:tabLst>
                <a:tab pos="1257300" algn="l"/>
                <a:tab pos="2514600" algn="l"/>
                <a:tab pos="3771900" algn="l"/>
                <a:tab pos="4667250" algn="l"/>
                <a:tab pos="5562600" algn="l"/>
                <a:tab pos="6819900" algn="l"/>
                <a:tab pos="8077200" algn="l"/>
              </a:tabLst>
              <a:defRPr>
                <a:solidFill>
                  <a:schemeClr val="tx1"/>
                </a:solidFill>
                <a:latin typeface="+mn-lt"/>
                <a:ea typeface="+mn-ea"/>
                <a:cs typeface="+mn-cs"/>
              </a:defRPr>
            </a:lvl1pPr>
            <a:lvl2pPr marL="269875" indent="-268288" algn="l" rtl="0" eaLnBrk="1" fontAlgn="base" hangingPunct="1">
              <a:spcBef>
                <a:spcPct val="0"/>
              </a:spcBef>
              <a:spcAft>
                <a:spcPct val="50000"/>
              </a:spcAft>
              <a:buClr>
                <a:schemeClr val="accent1"/>
              </a:buClr>
              <a:buFont typeface="Symbol" pitchFamily="18" charset="2"/>
              <a:buChar char="·"/>
              <a:tabLst/>
              <a:defRPr>
                <a:solidFill>
                  <a:schemeClr val="tx1"/>
                </a:solidFill>
                <a:latin typeface="+mn-lt"/>
              </a:defRPr>
            </a:lvl2pPr>
            <a:lvl3pPr marL="539750" indent="-268288" algn="l" rtl="0" eaLnBrk="1" fontAlgn="base" hangingPunct="1">
              <a:spcBef>
                <a:spcPct val="0"/>
              </a:spcBef>
              <a:spcAft>
                <a:spcPct val="50000"/>
              </a:spcAft>
              <a:buClr>
                <a:schemeClr val="accent1"/>
              </a:buClr>
              <a:buFont typeface="Arial" charset="0"/>
              <a:buChar char="–"/>
              <a:defRPr>
                <a:solidFill>
                  <a:schemeClr val="tx1"/>
                </a:solidFill>
                <a:latin typeface="+mn-lt"/>
              </a:defRPr>
            </a:lvl3pPr>
            <a:lvl4pPr marL="808038" indent="-266700" algn="l" rtl="0" eaLnBrk="1" fontAlgn="base" hangingPunct="1">
              <a:spcBef>
                <a:spcPct val="0"/>
              </a:spcBef>
              <a:spcAft>
                <a:spcPct val="50000"/>
              </a:spcAft>
              <a:buClr>
                <a:schemeClr val="accent1"/>
              </a:buClr>
              <a:buFont typeface="Arial" charset="0"/>
              <a:buChar char="•"/>
              <a:defRPr>
                <a:solidFill>
                  <a:schemeClr val="tx1"/>
                </a:solidFill>
                <a:latin typeface="+mn-lt"/>
              </a:defRPr>
            </a:lvl4pPr>
            <a:lvl5pPr marL="1077913" indent="-268288" algn="l" rtl="0" eaLnBrk="1" fontAlgn="base" hangingPunct="1">
              <a:spcBef>
                <a:spcPct val="0"/>
              </a:spcBef>
              <a:spcAft>
                <a:spcPct val="50000"/>
              </a:spcAft>
              <a:buClr>
                <a:schemeClr val="accent1"/>
              </a:buClr>
              <a:buFont typeface="Arial" charset="0"/>
              <a:buChar char="–"/>
              <a:defRPr>
                <a:solidFill>
                  <a:schemeClr val="tx1"/>
                </a:solidFill>
                <a:latin typeface="+mn-lt"/>
              </a:defRPr>
            </a:lvl5pPr>
            <a:lvl6pPr marL="1535113" indent="-268288" algn="l" rtl="0" eaLnBrk="1" fontAlgn="base" hangingPunct="1">
              <a:spcBef>
                <a:spcPct val="0"/>
              </a:spcBef>
              <a:spcAft>
                <a:spcPct val="50000"/>
              </a:spcAft>
              <a:buClr>
                <a:srgbClr val="737377"/>
              </a:buClr>
              <a:buFont typeface="Arial" charset="0"/>
              <a:buChar char="–"/>
              <a:defRPr>
                <a:solidFill>
                  <a:srgbClr val="737377"/>
                </a:solidFill>
                <a:latin typeface="+mn-lt"/>
              </a:defRPr>
            </a:lvl6pPr>
            <a:lvl7pPr marL="1992313" indent="-268288" algn="l" rtl="0" eaLnBrk="1" fontAlgn="base" hangingPunct="1">
              <a:spcBef>
                <a:spcPct val="0"/>
              </a:spcBef>
              <a:spcAft>
                <a:spcPct val="50000"/>
              </a:spcAft>
              <a:buClr>
                <a:srgbClr val="737377"/>
              </a:buClr>
              <a:buFont typeface="Arial" charset="0"/>
              <a:buChar char="–"/>
              <a:defRPr>
                <a:solidFill>
                  <a:srgbClr val="737377"/>
                </a:solidFill>
                <a:latin typeface="+mn-lt"/>
              </a:defRPr>
            </a:lvl7pPr>
            <a:lvl8pPr marL="2449513" indent="-268288" algn="l" rtl="0" eaLnBrk="1" fontAlgn="base" hangingPunct="1">
              <a:spcBef>
                <a:spcPct val="0"/>
              </a:spcBef>
              <a:spcAft>
                <a:spcPct val="50000"/>
              </a:spcAft>
              <a:buClr>
                <a:srgbClr val="737377"/>
              </a:buClr>
              <a:buFont typeface="Arial" charset="0"/>
              <a:buChar char="–"/>
              <a:defRPr>
                <a:solidFill>
                  <a:srgbClr val="737377"/>
                </a:solidFill>
                <a:latin typeface="+mn-lt"/>
              </a:defRPr>
            </a:lvl8pPr>
            <a:lvl9pPr marL="2906713" indent="-268288" algn="l" rtl="0" eaLnBrk="1" fontAlgn="base" hangingPunct="1">
              <a:spcBef>
                <a:spcPct val="0"/>
              </a:spcBef>
              <a:spcAft>
                <a:spcPct val="50000"/>
              </a:spcAft>
              <a:buClr>
                <a:srgbClr val="737377"/>
              </a:buClr>
              <a:buFont typeface="Arial" charset="0"/>
              <a:buChar char="–"/>
              <a:defRPr>
                <a:solidFill>
                  <a:srgbClr val="737377"/>
                </a:solidFill>
                <a:latin typeface="+mn-lt"/>
              </a:defRPr>
            </a:lvl9pPr>
          </a:lstStyle>
          <a:p>
            <a:pPr marL="1587" lvl="1" indent="0">
              <a:buClr>
                <a:schemeClr val="tx2"/>
              </a:buClr>
              <a:buNone/>
            </a:pPr>
            <a:r>
              <a:rPr lang="da-DK" sz="1600" b="1" kern="0" dirty="0">
                <a:solidFill>
                  <a:srgbClr val="3F4DC2"/>
                </a:solidFill>
                <a:latin typeface="Arial" panose="020B0604020202020204" pitchFamily="34" charset="0"/>
                <a:cs typeface="Arial" panose="020B0604020202020204" pitchFamily="34" charset="0"/>
              </a:rPr>
              <a:t>Under</a:t>
            </a:r>
            <a:endParaRPr lang="da-DK" sz="1200" kern="0" dirty="0">
              <a:latin typeface="Arial" panose="020B0604020202020204" pitchFamily="34" charset="0"/>
              <a:cs typeface="Arial" panose="020B0604020202020204" pitchFamily="34" charset="0"/>
            </a:endParaRPr>
          </a:p>
          <a:p>
            <a:pPr lvl="1">
              <a:buClr>
                <a:schemeClr val="tx2"/>
              </a:buClr>
            </a:pPr>
            <a:r>
              <a:rPr lang="da-DK" sz="1200" kern="0" dirty="0">
                <a:latin typeface="Arial" panose="020B0604020202020204" pitchFamily="34" charset="0"/>
                <a:cs typeface="Arial" panose="020B0604020202020204" pitchFamily="34" charset="0"/>
              </a:rPr>
              <a:t>Du kan enten gennemføre hele quizzen og derefter samle op på spørgsmål/svar. Alternativt tag et spørgsmål og svar ad gangen, så dialogen skabes løbende. </a:t>
            </a:r>
          </a:p>
          <a:p>
            <a:pPr lvl="1">
              <a:buClr>
                <a:schemeClr val="tx2"/>
              </a:buClr>
            </a:pPr>
            <a:r>
              <a:rPr lang="da-DK" sz="1200" kern="0" dirty="0">
                <a:latin typeface="Arial" panose="020B0604020202020204" pitchFamily="34" charset="0"/>
                <a:cs typeface="Arial" panose="020B0604020202020204" pitchFamily="34" charset="0"/>
              </a:rPr>
              <a:t>Hvis der opstår spørgsmål, som du ikke kan besvare på stående fod, er det helt fint. Lov deltagerne, at du vender tilbage per mail e.l.</a:t>
            </a:r>
          </a:p>
          <a:p>
            <a:pPr lvl="1">
              <a:buClr>
                <a:schemeClr val="tx2"/>
              </a:buClr>
            </a:pPr>
            <a:r>
              <a:rPr lang="da-DK" sz="1200" kern="0" dirty="0">
                <a:latin typeface="Arial" panose="020B0604020202020204" pitchFamily="34" charset="0"/>
                <a:cs typeface="Arial" panose="020B0604020202020204" pitchFamily="34" charset="0"/>
              </a:rPr>
              <a:t>Kår en vinder af quizzen og uddel en præmie.</a:t>
            </a:r>
          </a:p>
        </p:txBody>
      </p:sp>
      <p:sp>
        <p:nvSpPr>
          <p:cNvPr id="10" name="Content Placeholder 1">
            <a:extLst>
              <a:ext uri="{FF2B5EF4-FFF2-40B4-BE49-F238E27FC236}">
                <a16:creationId xmlns:a16="http://schemas.microsoft.com/office/drawing/2014/main" id="{B4895ABF-6086-4221-B838-9DD73C889B63}"/>
              </a:ext>
            </a:extLst>
          </p:cNvPr>
          <p:cNvSpPr txBox="1">
            <a:spLocks/>
          </p:cNvSpPr>
          <p:nvPr/>
        </p:nvSpPr>
        <p:spPr bwMode="auto">
          <a:xfrm>
            <a:off x="7357009" y="1980975"/>
            <a:ext cx="2911473" cy="3848305"/>
          </a:xfrm>
          <a:prstGeom prst="rect">
            <a:avLst/>
          </a:prstGeom>
          <a:noFill/>
          <a:ln w="190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6462" tIns="66462" rIns="66462" bIns="66462" numCol="1" anchor="t" anchorCtr="0" compatLnSpc="1">
            <a:prstTxWarp prst="textNoShape">
              <a:avLst/>
            </a:prstTxWarp>
          </a:bodyPr>
          <a:lstStyle>
            <a:lvl1pPr algn="l" rtl="0" eaLnBrk="1" fontAlgn="base" hangingPunct="1">
              <a:spcBef>
                <a:spcPct val="0"/>
              </a:spcBef>
              <a:spcAft>
                <a:spcPct val="50000"/>
              </a:spcAft>
              <a:buClr>
                <a:schemeClr val="bg2"/>
              </a:buClr>
              <a:buFont typeface="Symbol" pitchFamily="18" charset="2"/>
              <a:tabLst>
                <a:tab pos="1257300" algn="l"/>
                <a:tab pos="2514600" algn="l"/>
                <a:tab pos="3771900" algn="l"/>
                <a:tab pos="4667250" algn="l"/>
                <a:tab pos="5562600" algn="l"/>
                <a:tab pos="6819900" algn="l"/>
                <a:tab pos="8077200" algn="l"/>
              </a:tabLst>
              <a:defRPr>
                <a:solidFill>
                  <a:schemeClr val="tx1"/>
                </a:solidFill>
                <a:latin typeface="+mn-lt"/>
                <a:ea typeface="+mn-ea"/>
                <a:cs typeface="+mn-cs"/>
              </a:defRPr>
            </a:lvl1pPr>
            <a:lvl2pPr marL="269875" indent="-268288" algn="l" rtl="0" eaLnBrk="1" fontAlgn="base" hangingPunct="1">
              <a:spcBef>
                <a:spcPct val="0"/>
              </a:spcBef>
              <a:spcAft>
                <a:spcPct val="50000"/>
              </a:spcAft>
              <a:buClr>
                <a:schemeClr val="accent1"/>
              </a:buClr>
              <a:buFont typeface="Symbol" pitchFamily="18" charset="2"/>
              <a:buChar char="·"/>
              <a:tabLst/>
              <a:defRPr>
                <a:solidFill>
                  <a:schemeClr val="tx1"/>
                </a:solidFill>
                <a:latin typeface="+mn-lt"/>
              </a:defRPr>
            </a:lvl2pPr>
            <a:lvl3pPr marL="539750" indent="-268288" algn="l" rtl="0" eaLnBrk="1" fontAlgn="base" hangingPunct="1">
              <a:spcBef>
                <a:spcPct val="0"/>
              </a:spcBef>
              <a:spcAft>
                <a:spcPct val="50000"/>
              </a:spcAft>
              <a:buClr>
                <a:schemeClr val="accent1"/>
              </a:buClr>
              <a:buFont typeface="Arial" charset="0"/>
              <a:buChar char="–"/>
              <a:defRPr>
                <a:solidFill>
                  <a:schemeClr val="tx1"/>
                </a:solidFill>
                <a:latin typeface="+mn-lt"/>
              </a:defRPr>
            </a:lvl3pPr>
            <a:lvl4pPr marL="808038" indent="-266700" algn="l" rtl="0" eaLnBrk="1" fontAlgn="base" hangingPunct="1">
              <a:spcBef>
                <a:spcPct val="0"/>
              </a:spcBef>
              <a:spcAft>
                <a:spcPct val="50000"/>
              </a:spcAft>
              <a:buClr>
                <a:schemeClr val="accent1"/>
              </a:buClr>
              <a:buFont typeface="Arial" charset="0"/>
              <a:buChar char="•"/>
              <a:defRPr>
                <a:solidFill>
                  <a:schemeClr val="tx1"/>
                </a:solidFill>
                <a:latin typeface="+mn-lt"/>
              </a:defRPr>
            </a:lvl4pPr>
            <a:lvl5pPr marL="1077913" indent="-268288" algn="l" rtl="0" eaLnBrk="1" fontAlgn="base" hangingPunct="1">
              <a:spcBef>
                <a:spcPct val="0"/>
              </a:spcBef>
              <a:spcAft>
                <a:spcPct val="50000"/>
              </a:spcAft>
              <a:buClr>
                <a:schemeClr val="accent1"/>
              </a:buClr>
              <a:buFont typeface="Arial" charset="0"/>
              <a:buChar char="–"/>
              <a:defRPr>
                <a:solidFill>
                  <a:schemeClr val="tx1"/>
                </a:solidFill>
                <a:latin typeface="+mn-lt"/>
              </a:defRPr>
            </a:lvl5pPr>
            <a:lvl6pPr marL="1535113" indent="-268288" algn="l" rtl="0" eaLnBrk="1" fontAlgn="base" hangingPunct="1">
              <a:spcBef>
                <a:spcPct val="0"/>
              </a:spcBef>
              <a:spcAft>
                <a:spcPct val="50000"/>
              </a:spcAft>
              <a:buClr>
                <a:srgbClr val="737377"/>
              </a:buClr>
              <a:buFont typeface="Arial" charset="0"/>
              <a:buChar char="–"/>
              <a:defRPr>
                <a:solidFill>
                  <a:srgbClr val="737377"/>
                </a:solidFill>
                <a:latin typeface="+mn-lt"/>
              </a:defRPr>
            </a:lvl6pPr>
            <a:lvl7pPr marL="1992313" indent="-268288" algn="l" rtl="0" eaLnBrk="1" fontAlgn="base" hangingPunct="1">
              <a:spcBef>
                <a:spcPct val="0"/>
              </a:spcBef>
              <a:spcAft>
                <a:spcPct val="50000"/>
              </a:spcAft>
              <a:buClr>
                <a:srgbClr val="737377"/>
              </a:buClr>
              <a:buFont typeface="Arial" charset="0"/>
              <a:buChar char="–"/>
              <a:defRPr>
                <a:solidFill>
                  <a:srgbClr val="737377"/>
                </a:solidFill>
                <a:latin typeface="+mn-lt"/>
              </a:defRPr>
            </a:lvl7pPr>
            <a:lvl8pPr marL="2449513" indent="-268288" algn="l" rtl="0" eaLnBrk="1" fontAlgn="base" hangingPunct="1">
              <a:spcBef>
                <a:spcPct val="0"/>
              </a:spcBef>
              <a:spcAft>
                <a:spcPct val="50000"/>
              </a:spcAft>
              <a:buClr>
                <a:srgbClr val="737377"/>
              </a:buClr>
              <a:buFont typeface="Arial" charset="0"/>
              <a:buChar char="–"/>
              <a:defRPr>
                <a:solidFill>
                  <a:srgbClr val="737377"/>
                </a:solidFill>
                <a:latin typeface="+mn-lt"/>
              </a:defRPr>
            </a:lvl8pPr>
            <a:lvl9pPr marL="2906713" indent="-268288" algn="l" rtl="0" eaLnBrk="1" fontAlgn="base" hangingPunct="1">
              <a:spcBef>
                <a:spcPct val="0"/>
              </a:spcBef>
              <a:spcAft>
                <a:spcPct val="50000"/>
              </a:spcAft>
              <a:buClr>
                <a:srgbClr val="737377"/>
              </a:buClr>
              <a:buFont typeface="Arial" charset="0"/>
              <a:buChar char="–"/>
              <a:defRPr>
                <a:solidFill>
                  <a:srgbClr val="737377"/>
                </a:solidFill>
                <a:latin typeface="+mn-lt"/>
              </a:defRPr>
            </a:lvl9pPr>
          </a:lstStyle>
          <a:p>
            <a:pPr marL="1587" lvl="1" indent="0">
              <a:buClr>
                <a:schemeClr val="tx2"/>
              </a:buClr>
              <a:buNone/>
            </a:pPr>
            <a:r>
              <a:rPr lang="da-DK" sz="1600" b="1" kern="0" dirty="0">
                <a:solidFill>
                  <a:srgbClr val="3F4DC2"/>
                </a:solidFill>
                <a:latin typeface="Arial" panose="020B0604020202020204" pitchFamily="34" charset="0"/>
                <a:cs typeface="Arial" panose="020B0604020202020204" pitchFamily="34" charset="0"/>
              </a:rPr>
              <a:t>Efter</a:t>
            </a:r>
          </a:p>
          <a:p>
            <a:pPr lvl="1">
              <a:buClr>
                <a:schemeClr val="tx2"/>
              </a:buClr>
            </a:pPr>
            <a:r>
              <a:rPr lang="da-DK" sz="1200" kern="0" dirty="0">
                <a:latin typeface="Arial" panose="020B0604020202020204" pitchFamily="34" charset="0"/>
                <a:cs typeface="Arial" panose="020B0604020202020204" pitchFamily="34" charset="0"/>
              </a:rPr>
              <a:t>Eftersend eventuelt quiz-slides</a:t>
            </a:r>
          </a:p>
          <a:p>
            <a:pPr lvl="1">
              <a:buClr>
                <a:schemeClr val="tx2"/>
              </a:buClr>
            </a:pPr>
            <a:r>
              <a:rPr lang="da-DK" sz="1200" kern="0" dirty="0">
                <a:latin typeface="Arial" panose="020B0604020202020204" pitchFamily="34" charset="0"/>
                <a:cs typeface="Arial" panose="020B0604020202020204" pitchFamily="34" charset="0"/>
              </a:rPr>
              <a:t>Lav evt. en kort opsamling med svar på de spørgsmål, der fyldte mest undervejs, samt de spørgsmål, du evt. måtte tjekke op på.</a:t>
            </a:r>
          </a:p>
          <a:p>
            <a:pPr lvl="1">
              <a:buClr>
                <a:schemeClr val="tx2"/>
              </a:buClr>
            </a:pPr>
            <a:r>
              <a:rPr lang="da-DK" sz="1200" kern="0" dirty="0">
                <a:latin typeface="Arial" panose="020B0604020202020204" pitchFamily="34" charset="0"/>
                <a:cs typeface="Arial" panose="020B0604020202020204" pitchFamily="34" charset="0"/>
              </a:rPr>
              <a:t>Følg op med information/læring på de spørgsmål, der voldte størst problemer – fx ved at komme på besøg igen eller lave andre </a:t>
            </a:r>
            <a:r>
              <a:rPr lang="da-DK" sz="1200" kern="0" dirty="0" err="1">
                <a:latin typeface="Arial" panose="020B0604020202020204" pitchFamily="34" charset="0"/>
                <a:cs typeface="Arial" panose="020B0604020202020204" pitchFamily="34" charset="0"/>
              </a:rPr>
              <a:t>awareness</a:t>
            </a:r>
            <a:r>
              <a:rPr lang="da-DK" sz="1200" kern="0" dirty="0">
                <a:latin typeface="Arial" panose="020B0604020202020204" pitchFamily="34" charset="0"/>
                <a:cs typeface="Arial" panose="020B0604020202020204" pitchFamily="34" charset="0"/>
              </a:rPr>
              <a:t>-tiltag med det fokus. </a:t>
            </a:r>
          </a:p>
        </p:txBody>
      </p:sp>
      <p:sp>
        <p:nvSpPr>
          <p:cNvPr id="11" name="Tekstfelt 10">
            <a:extLst>
              <a:ext uri="{FF2B5EF4-FFF2-40B4-BE49-F238E27FC236}">
                <a16:creationId xmlns:a16="http://schemas.microsoft.com/office/drawing/2014/main" id="{C4384EC8-6E93-4087-8EE5-835B5EF6615D}"/>
              </a:ext>
            </a:extLst>
          </p:cNvPr>
          <p:cNvSpPr txBox="1"/>
          <p:nvPr/>
        </p:nvSpPr>
        <p:spPr>
          <a:xfrm>
            <a:off x="542925" y="1158125"/>
            <a:ext cx="7865434" cy="215444"/>
          </a:xfrm>
          <a:prstGeom prst="rect">
            <a:avLst/>
          </a:prstGeom>
          <a:noFill/>
        </p:spPr>
        <p:txBody>
          <a:bodyPr wrap="square" lIns="0" tIns="0" rIns="0" bIns="0" rtlCol="0">
            <a:spAutoFit/>
          </a:bodyPr>
          <a:lstStyle/>
          <a:p>
            <a:r>
              <a:rPr lang="da-DK" sz="1400" dirty="0">
                <a:latin typeface="Arial" panose="020B0604020202020204" pitchFamily="34" charset="0"/>
                <a:ea typeface="Work Sans" charset="0"/>
                <a:cs typeface="Arial" panose="020B0604020202020204" pitchFamily="34" charset="0"/>
              </a:rPr>
              <a:t>Nedenfor finder du lidt inspiration til, hvordan du forbereder oplægget og samler op efterfølgende.</a:t>
            </a:r>
          </a:p>
        </p:txBody>
      </p:sp>
      <p:pic>
        <p:nvPicPr>
          <p:cNvPr id="12" name="Billede 11">
            <a:extLst>
              <a:ext uri="{FF2B5EF4-FFF2-40B4-BE49-F238E27FC236}">
                <a16:creationId xmlns:a16="http://schemas.microsoft.com/office/drawing/2014/main" id="{F4C78936-9C77-42C8-A9A0-15A82C3293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5423" y="239966"/>
            <a:ext cx="941082" cy="347976"/>
          </a:xfrm>
          <a:prstGeom prst="rect">
            <a:avLst/>
          </a:prstGeom>
        </p:spPr>
      </p:pic>
    </p:spTree>
    <p:extLst>
      <p:ext uri="{BB962C8B-B14F-4D97-AF65-F5344CB8AC3E}">
        <p14:creationId xmlns:p14="http://schemas.microsoft.com/office/powerpoint/2010/main" val="16903029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4892AE-B7AF-4A16-B1FE-37BE6721A44D}"/>
              </a:ext>
            </a:extLst>
          </p:cNvPr>
          <p:cNvSpPr>
            <a:spLocks noGrp="1"/>
          </p:cNvSpPr>
          <p:nvPr>
            <p:ph type="title"/>
          </p:nvPr>
        </p:nvSpPr>
        <p:spPr>
          <a:xfrm>
            <a:off x="491548" y="379810"/>
            <a:ext cx="5599151" cy="895897"/>
          </a:xfrm>
        </p:spPr>
        <p:txBody>
          <a:bodyPr/>
          <a:lstStyle/>
          <a:p>
            <a:r>
              <a:rPr lang="da-DK" sz="1785" b="0" dirty="0"/>
              <a:t>Spørgsmål 14:</a:t>
            </a:r>
            <a:r>
              <a:rPr lang="da-DK" sz="2800" dirty="0"/>
              <a:t/>
            </a:r>
            <a:br>
              <a:rPr lang="da-DK" sz="2800" dirty="0"/>
            </a:br>
            <a:r>
              <a:rPr lang="da-DK" sz="2400" dirty="0">
                <a:solidFill>
                  <a:srgbClr val="3F4CC2"/>
                </a:solidFill>
              </a:rPr>
              <a:t>Du har modtaget en mail med følsomme eller fortrolige personoplysninger </a:t>
            </a:r>
            <a:r>
              <a:rPr lang="da-DK" sz="2400" b="0" dirty="0">
                <a:solidFill>
                  <a:srgbClr val="3F4CC2"/>
                </a:solidFill>
              </a:rPr>
              <a:t>– hvor lang tid må den ligge i din mail, før du sletter denne? </a:t>
            </a:r>
            <a:r>
              <a:rPr lang="da-DK" dirty="0"/>
              <a:t/>
            </a:r>
            <a:br>
              <a:rPr lang="da-DK" dirty="0"/>
            </a:br>
            <a:endParaRPr lang="da-DK" sz="1800" b="0" dirty="0"/>
          </a:p>
        </p:txBody>
      </p:sp>
      <p:sp>
        <p:nvSpPr>
          <p:cNvPr id="51" name="Rektangel 50">
            <a:extLst>
              <a:ext uri="{FF2B5EF4-FFF2-40B4-BE49-F238E27FC236}">
                <a16:creationId xmlns:a16="http://schemas.microsoft.com/office/drawing/2014/main" id="{0E6AE890-05A7-40BA-986D-FA85D30D52C3}"/>
              </a:ext>
            </a:extLst>
          </p:cNvPr>
          <p:cNvSpPr/>
          <p:nvPr/>
        </p:nvSpPr>
        <p:spPr>
          <a:xfrm>
            <a:off x="6035040" y="2178163"/>
            <a:ext cx="4357983" cy="81913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247" tIns="64247" rIns="64247" bIns="64247" numCol="1" spcCol="0" rtlCol="0" fromWordArt="0" anchor="ctr" anchorCtr="0" forceAA="0" compatLnSpc="1">
            <a:prstTxWarp prst="textNoShape">
              <a:avLst/>
            </a:prstTxWarp>
            <a:noAutofit/>
          </a:bodyPr>
          <a:lstStyle/>
          <a:p>
            <a:pPr defTabSz="519497">
              <a:defRPr/>
            </a:pPr>
            <a:endParaRPr lang="da-DK" sz="1600" dirty="0">
              <a:solidFill>
                <a:srgbClr val="3F4CC2"/>
              </a:solidFill>
              <a:ea typeface="Work Sans" charset="0"/>
              <a:cs typeface="Work Sans" charset="0"/>
            </a:endParaRPr>
          </a:p>
        </p:txBody>
      </p:sp>
      <p:sp>
        <p:nvSpPr>
          <p:cNvPr id="88" name="Rektangel 87">
            <a:extLst>
              <a:ext uri="{FF2B5EF4-FFF2-40B4-BE49-F238E27FC236}">
                <a16:creationId xmlns:a16="http://schemas.microsoft.com/office/drawing/2014/main" id="{F04425CB-D8FE-4B4C-85D7-7FD1C0FF087C}"/>
              </a:ext>
            </a:extLst>
          </p:cNvPr>
          <p:cNvSpPr/>
          <p:nvPr/>
        </p:nvSpPr>
        <p:spPr>
          <a:xfrm>
            <a:off x="5902037" y="3275579"/>
            <a:ext cx="4490986" cy="81913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247" tIns="64247" rIns="64247" bIns="64247" numCol="1" spcCol="0" rtlCol="0" fromWordArt="0" anchor="ctr" anchorCtr="0" forceAA="0" compatLnSpc="1">
            <a:prstTxWarp prst="textNoShape">
              <a:avLst/>
            </a:prstTxWarp>
            <a:noAutofit/>
          </a:bodyPr>
          <a:lstStyle/>
          <a:p>
            <a:pPr defTabSz="519497">
              <a:defRPr/>
            </a:pPr>
            <a:r>
              <a:rPr lang="da-DK" sz="1600" dirty="0">
                <a:solidFill>
                  <a:srgbClr val="3F4CC2"/>
                </a:solidFill>
              </a:rPr>
              <a:t>2</a:t>
            </a:r>
          </a:p>
        </p:txBody>
      </p:sp>
      <p:sp>
        <p:nvSpPr>
          <p:cNvPr id="90" name="Rektangel 89">
            <a:extLst>
              <a:ext uri="{FF2B5EF4-FFF2-40B4-BE49-F238E27FC236}">
                <a16:creationId xmlns:a16="http://schemas.microsoft.com/office/drawing/2014/main" id="{5B485365-AF27-2746-BDE2-6B871C127FCF}"/>
              </a:ext>
            </a:extLst>
          </p:cNvPr>
          <p:cNvSpPr/>
          <p:nvPr/>
        </p:nvSpPr>
        <p:spPr>
          <a:xfrm>
            <a:off x="5793355" y="4364100"/>
            <a:ext cx="4599668" cy="81913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247" tIns="64247" rIns="64247" bIns="64247" numCol="1" spcCol="0" rtlCol="0" fromWordArt="0" anchor="ctr" anchorCtr="0" forceAA="0" compatLnSpc="1">
            <a:prstTxWarp prst="textNoShape">
              <a:avLst/>
            </a:prstTxWarp>
            <a:noAutofit/>
          </a:bodyPr>
          <a:lstStyle/>
          <a:p>
            <a:pPr defTabSz="519497">
              <a:defRPr/>
            </a:pPr>
            <a:endParaRPr lang="da-DK" sz="1600" dirty="0">
              <a:solidFill>
                <a:srgbClr val="3F4CC2"/>
              </a:solidFill>
            </a:endParaRPr>
          </a:p>
        </p:txBody>
      </p:sp>
      <p:sp>
        <p:nvSpPr>
          <p:cNvPr id="9" name="Ellipse 8">
            <a:extLst>
              <a:ext uri="{FF2B5EF4-FFF2-40B4-BE49-F238E27FC236}">
                <a16:creationId xmlns:a16="http://schemas.microsoft.com/office/drawing/2014/main" id="{B8DAD1E1-1F76-4C8E-B2C7-5F4DD93B4E8D}"/>
              </a:ext>
            </a:extLst>
          </p:cNvPr>
          <p:cNvSpPr/>
          <p:nvPr/>
        </p:nvSpPr>
        <p:spPr>
          <a:xfrm>
            <a:off x="5599399" y="2178163"/>
            <a:ext cx="819135" cy="819135"/>
          </a:xfrm>
          <a:prstGeom prst="ellipse">
            <a:avLst/>
          </a:prstGeom>
          <a:solidFill>
            <a:srgbClr val="3F4CC2"/>
          </a:solidFill>
          <a:ln w="38100">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endParaRPr lang="da-DK" sz="1200" b="1" dirty="0" err="1">
              <a:solidFill>
                <a:schemeClr val="tx2"/>
              </a:solidFill>
              <a:latin typeface="Work Sans" charset="0"/>
              <a:ea typeface="Work Sans" charset="0"/>
              <a:cs typeface="Work Sans" charset="0"/>
            </a:endParaRPr>
          </a:p>
        </p:txBody>
      </p:sp>
      <p:sp>
        <p:nvSpPr>
          <p:cNvPr id="7" name="Tekstfelt 6">
            <a:extLst>
              <a:ext uri="{FF2B5EF4-FFF2-40B4-BE49-F238E27FC236}">
                <a16:creationId xmlns:a16="http://schemas.microsoft.com/office/drawing/2014/main" id="{853D3E3D-42D5-4676-9620-F5BB81F4F385}"/>
              </a:ext>
            </a:extLst>
          </p:cNvPr>
          <p:cNvSpPr txBox="1"/>
          <p:nvPr/>
        </p:nvSpPr>
        <p:spPr>
          <a:xfrm>
            <a:off x="5805761" y="2179851"/>
            <a:ext cx="416781" cy="738664"/>
          </a:xfrm>
          <a:prstGeom prst="rect">
            <a:avLst/>
          </a:prstGeom>
          <a:noFill/>
        </p:spPr>
        <p:txBody>
          <a:bodyPr wrap="none" lIns="0" tIns="0" rIns="0" bIns="0" rtlCol="0">
            <a:spAutoFit/>
          </a:bodyPr>
          <a:lstStyle/>
          <a:p>
            <a:r>
              <a:rPr lang="da-DK" sz="4800" b="1" dirty="0">
                <a:solidFill>
                  <a:schemeClr val="bg1"/>
                </a:solidFill>
                <a:latin typeface="Work Sans" panose="00000500000000000000" pitchFamily="2" charset="0"/>
                <a:ea typeface="Calibri" charset="0"/>
                <a:cs typeface="Calibri" charset="0"/>
              </a:rPr>
              <a:t>A</a:t>
            </a:r>
          </a:p>
        </p:txBody>
      </p:sp>
      <p:sp>
        <p:nvSpPr>
          <p:cNvPr id="99" name="Ellipse 98">
            <a:extLst>
              <a:ext uri="{FF2B5EF4-FFF2-40B4-BE49-F238E27FC236}">
                <a16:creationId xmlns:a16="http://schemas.microsoft.com/office/drawing/2014/main" id="{B25A77B8-98AE-4CD1-8827-F913F5BF87F1}"/>
              </a:ext>
            </a:extLst>
          </p:cNvPr>
          <p:cNvSpPr/>
          <p:nvPr/>
        </p:nvSpPr>
        <p:spPr>
          <a:xfrm>
            <a:off x="5586993" y="3273891"/>
            <a:ext cx="819135" cy="819135"/>
          </a:xfrm>
          <a:prstGeom prst="ellipse">
            <a:avLst/>
          </a:prstGeom>
          <a:solidFill>
            <a:srgbClr val="3F4CC2"/>
          </a:solidFill>
          <a:ln w="38100">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endParaRPr lang="da-DK" sz="1200" b="1" dirty="0" err="1">
              <a:solidFill>
                <a:schemeClr val="tx2"/>
              </a:solidFill>
              <a:latin typeface="Work Sans" charset="0"/>
              <a:ea typeface="Work Sans" charset="0"/>
              <a:cs typeface="Work Sans" charset="0"/>
            </a:endParaRPr>
          </a:p>
        </p:txBody>
      </p:sp>
      <p:sp>
        <p:nvSpPr>
          <p:cNvPr id="100" name="Tekstfelt 99">
            <a:extLst>
              <a:ext uri="{FF2B5EF4-FFF2-40B4-BE49-F238E27FC236}">
                <a16:creationId xmlns:a16="http://schemas.microsoft.com/office/drawing/2014/main" id="{E5A2EF90-2CB9-45C2-B9C5-DB268CF2F01C}"/>
              </a:ext>
            </a:extLst>
          </p:cNvPr>
          <p:cNvSpPr txBox="1"/>
          <p:nvPr/>
        </p:nvSpPr>
        <p:spPr>
          <a:xfrm>
            <a:off x="5793355" y="3311439"/>
            <a:ext cx="421590" cy="738664"/>
          </a:xfrm>
          <a:prstGeom prst="rect">
            <a:avLst/>
          </a:prstGeom>
          <a:noFill/>
        </p:spPr>
        <p:txBody>
          <a:bodyPr wrap="none" lIns="0" tIns="0" rIns="0" bIns="0" rtlCol="0">
            <a:spAutoFit/>
          </a:bodyPr>
          <a:lstStyle/>
          <a:p>
            <a:r>
              <a:rPr lang="da-DK" sz="4800" b="1" dirty="0">
                <a:solidFill>
                  <a:schemeClr val="bg1"/>
                </a:solidFill>
                <a:latin typeface="Work Sans" panose="00000500000000000000" pitchFamily="2" charset="0"/>
                <a:ea typeface="Calibri" charset="0"/>
                <a:cs typeface="Calibri" charset="0"/>
              </a:rPr>
              <a:t>B</a:t>
            </a:r>
          </a:p>
        </p:txBody>
      </p:sp>
      <p:sp>
        <p:nvSpPr>
          <p:cNvPr id="101" name="Ellipse 100">
            <a:extLst>
              <a:ext uri="{FF2B5EF4-FFF2-40B4-BE49-F238E27FC236}">
                <a16:creationId xmlns:a16="http://schemas.microsoft.com/office/drawing/2014/main" id="{4E3612FC-C405-45F7-9ACF-8F851C1D5B8C}"/>
              </a:ext>
            </a:extLst>
          </p:cNvPr>
          <p:cNvSpPr/>
          <p:nvPr/>
        </p:nvSpPr>
        <p:spPr>
          <a:xfrm>
            <a:off x="5599399" y="4364100"/>
            <a:ext cx="819135" cy="819135"/>
          </a:xfrm>
          <a:prstGeom prst="ellipse">
            <a:avLst/>
          </a:prstGeom>
          <a:solidFill>
            <a:srgbClr val="3F4CC2"/>
          </a:solidFill>
          <a:ln w="38100">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endParaRPr lang="da-DK" sz="1200" b="1" dirty="0" err="1">
              <a:solidFill>
                <a:schemeClr val="tx2"/>
              </a:solidFill>
              <a:latin typeface="Work Sans" charset="0"/>
              <a:ea typeface="Work Sans" charset="0"/>
              <a:cs typeface="Work Sans" charset="0"/>
            </a:endParaRPr>
          </a:p>
        </p:txBody>
      </p:sp>
      <p:sp>
        <p:nvSpPr>
          <p:cNvPr id="103" name="Tekstfelt 102">
            <a:extLst>
              <a:ext uri="{FF2B5EF4-FFF2-40B4-BE49-F238E27FC236}">
                <a16:creationId xmlns:a16="http://schemas.microsoft.com/office/drawing/2014/main" id="{6406A9E3-FC11-4967-891D-EB342A73AA7C}"/>
              </a:ext>
            </a:extLst>
          </p:cNvPr>
          <p:cNvSpPr txBox="1"/>
          <p:nvPr/>
        </p:nvSpPr>
        <p:spPr>
          <a:xfrm>
            <a:off x="5805761" y="4401138"/>
            <a:ext cx="416781" cy="738664"/>
          </a:xfrm>
          <a:prstGeom prst="rect">
            <a:avLst/>
          </a:prstGeom>
          <a:noFill/>
        </p:spPr>
        <p:txBody>
          <a:bodyPr wrap="none" lIns="0" tIns="0" rIns="0" bIns="0" rtlCol="0">
            <a:spAutoFit/>
          </a:bodyPr>
          <a:lstStyle/>
          <a:p>
            <a:r>
              <a:rPr lang="da-DK" sz="4800" b="1" dirty="0">
                <a:solidFill>
                  <a:schemeClr val="bg1"/>
                </a:solidFill>
                <a:latin typeface="Work Sans" panose="00000500000000000000" pitchFamily="2" charset="0"/>
                <a:ea typeface="Calibri" charset="0"/>
                <a:cs typeface="Calibri" charset="0"/>
              </a:rPr>
              <a:t>C</a:t>
            </a:r>
          </a:p>
        </p:txBody>
      </p:sp>
      <p:sp>
        <p:nvSpPr>
          <p:cNvPr id="11" name="Rektangel 10">
            <a:extLst>
              <a:ext uri="{FF2B5EF4-FFF2-40B4-BE49-F238E27FC236}">
                <a16:creationId xmlns:a16="http://schemas.microsoft.com/office/drawing/2014/main" id="{4432E95E-25DA-451B-9E88-3C5DA8C37A8D}"/>
              </a:ext>
            </a:extLst>
          </p:cNvPr>
          <p:cNvSpPr/>
          <p:nvPr/>
        </p:nvSpPr>
        <p:spPr>
          <a:xfrm>
            <a:off x="6532796" y="2441461"/>
            <a:ext cx="3132412" cy="523220"/>
          </a:xfrm>
          <a:prstGeom prst="rect">
            <a:avLst/>
          </a:prstGeom>
        </p:spPr>
        <p:txBody>
          <a:bodyPr wrap="square">
            <a:spAutoFit/>
          </a:bodyPr>
          <a:lstStyle/>
          <a:p>
            <a:pPr defTabSz="519497">
              <a:defRPr/>
            </a:pPr>
            <a:r>
              <a:rPr lang="da-DK" sz="1400" dirty="0" smtClean="0">
                <a:solidFill>
                  <a:srgbClr val="3F4CC2"/>
                </a:solidFill>
                <a:ea typeface="Work Sans" charset="0"/>
                <a:cs typeface="Work Sans" charset="0"/>
              </a:rPr>
              <a:t>30 dage [</a:t>
            </a:r>
            <a:r>
              <a:rPr lang="da-DK" sz="1400" dirty="0" smtClean="0">
                <a:solidFill>
                  <a:srgbClr val="3F4CC2"/>
                </a:solidFill>
                <a:highlight>
                  <a:srgbClr val="D600BA"/>
                </a:highlight>
                <a:ea typeface="Work Sans" charset="0"/>
                <a:cs typeface="Work Sans" charset="0"/>
              </a:rPr>
              <a:t>indsæt </a:t>
            </a:r>
            <a:r>
              <a:rPr lang="da-DK" sz="1400" dirty="0">
                <a:solidFill>
                  <a:srgbClr val="3F4CC2"/>
                </a:solidFill>
                <a:highlight>
                  <a:srgbClr val="D600BA"/>
                </a:highlight>
                <a:ea typeface="Work Sans" charset="0"/>
                <a:cs typeface="Work Sans" charset="0"/>
              </a:rPr>
              <a:t>svar ud fra retningslinjer i din organisation</a:t>
            </a:r>
            <a:r>
              <a:rPr lang="da-DK" sz="1400" dirty="0" smtClean="0">
                <a:solidFill>
                  <a:srgbClr val="3F4CC2"/>
                </a:solidFill>
                <a:ea typeface="Work Sans" charset="0"/>
                <a:cs typeface="Work Sans" charset="0"/>
              </a:rPr>
              <a:t>].</a:t>
            </a:r>
            <a:endParaRPr lang="da-DK" sz="1400" dirty="0">
              <a:solidFill>
                <a:srgbClr val="3F4CC2"/>
              </a:solidFill>
              <a:ea typeface="Work Sans" charset="0"/>
              <a:cs typeface="Work Sans" charset="0"/>
            </a:endParaRPr>
          </a:p>
        </p:txBody>
      </p:sp>
      <p:sp>
        <p:nvSpPr>
          <p:cNvPr id="15" name="Rektangel 14">
            <a:extLst>
              <a:ext uri="{FF2B5EF4-FFF2-40B4-BE49-F238E27FC236}">
                <a16:creationId xmlns:a16="http://schemas.microsoft.com/office/drawing/2014/main" id="{23479C34-7819-476F-8C5C-280C2848F358}"/>
              </a:ext>
            </a:extLst>
          </p:cNvPr>
          <p:cNvSpPr/>
          <p:nvPr/>
        </p:nvSpPr>
        <p:spPr>
          <a:xfrm>
            <a:off x="6532797" y="4508860"/>
            <a:ext cx="3449403" cy="307777"/>
          </a:xfrm>
          <a:prstGeom prst="rect">
            <a:avLst/>
          </a:prstGeom>
        </p:spPr>
        <p:txBody>
          <a:bodyPr wrap="square">
            <a:spAutoFit/>
          </a:bodyPr>
          <a:lstStyle/>
          <a:p>
            <a:pPr defTabSz="519497">
              <a:defRPr/>
            </a:pPr>
            <a:r>
              <a:rPr lang="da-DK" sz="1400" dirty="0">
                <a:solidFill>
                  <a:srgbClr val="3F4CC2"/>
                </a:solidFill>
              </a:rPr>
              <a:t>6 måneder.</a:t>
            </a:r>
          </a:p>
        </p:txBody>
      </p:sp>
      <p:sp>
        <p:nvSpPr>
          <p:cNvPr id="28" name="Rektangel 27">
            <a:extLst>
              <a:ext uri="{FF2B5EF4-FFF2-40B4-BE49-F238E27FC236}">
                <a16:creationId xmlns:a16="http://schemas.microsoft.com/office/drawing/2014/main" id="{F0E3E0BD-354D-4994-9107-C1A0346101A7}"/>
              </a:ext>
            </a:extLst>
          </p:cNvPr>
          <p:cNvSpPr/>
          <p:nvPr/>
        </p:nvSpPr>
        <p:spPr>
          <a:xfrm>
            <a:off x="6538932" y="3525213"/>
            <a:ext cx="2899146" cy="307777"/>
          </a:xfrm>
          <a:prstGeom prst="rect">
            <a:avLst/>
          </a:prstGeom>
        </p:spPr>
        <p:txBody>
          <a:bodyPr wrap="square">
            <a:spAutoFit/>
          </a:bodyPr>
          <a:lstStyle/>
          <a:p>
            <a:pPr defTabSz="519497">
              <a:defRPr/>
            </a:pPr>
            <a:r>
              <a:rPr lang="da-DK" sz="1400" dirty="0">
                <a:solidFill>
                  <a:srgbClr val="3F4CC2"/>
                </a:solidFill>
                <a:ea typeface="Work Sans" charset="0"/>
                <a:cs typeface="Work Sans" charset="0"/>
              </a:rPr>
              <a:t>90 dage.</a:t>
            </a:r>
          </a:p>
        </p:txBody>
      </p:sp>
      <p:pic>
        <p:nvPicPr>
          <p:cNvPr id="44" name="Picture 2" descr="Gratis lagerfoto af arbejde, arbejdsområde, arbejdsplads">
            <a:extLst>
              <a:ext uri="{FF2B5EF4-FFF2-40B4-BE49-F238E27FC236}">
                <a16:creationId xmlns:a16="http://schemas.microsoft.com/office/drawing/2014/main" id="{55ECA827-BCD0-4DAC-831B-4E920B44945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96" b="6932"/>
          <a:stretch/>
        </p:blipFill>
        <p:spPr bwMode="auto">
          <a:xfrm>
            <a:off x="491547" y="2179852"/>
            <a:ext cx="4812180" cy="3003384"/>
          </a:xfrm>
          <a:prstGeom prst="rect">
            <a:avLst/>
          </a:prstGeom>
          <a:noFill/>
          <a:extLst>
            <a:ext uri="{909E8E84-426E-40DD-AFC4-6F175D3DCCD1}">
              <a14:hiddenFill xmlns:a14="http://schemas.microsoft.com/office/drawing/2010/main">
                <a:solidFill>
                  <a:srgbClr val="FFFFFF"/>
                </a:solidFill>
              </a14:hiddenFill>
            </a:ext>
          </a:extLst>
        </p:spPr>
      </p:pic>
      <p:sp>
        <p:nvSpPr>
          <p:cNvPr id="45" name="Rektangel 44">
            <a:extLst>
              <a:ext uri="{FF2B5EF4-FFF2-40B4-BE49-F238E27FC236}">
                <a16:creationId xmlns:a16="http://schemas.microsoft.com/office/drawing/2014/main" id="{6135F3DF-DD16-461C-8810-658C484B527A}"/>
              </a:ext>
            </a:extLst>
          </p:cNvPr>
          <p:cNvSpPr/>
          <p:nvPr/>
        </p:nvSpPr>
        <p:spPr>
          <a:xfrm>
            <a:off x="6316478"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46" name="Rektangel 45">
            <a:extLst>
              <a:ext uri="{FF2B5EF4-FFF2-40B4-BE49-F238E27FC236}">
                <a16:creationId xmlns:a16="http://schemas.microsoft.com/office/drawing/2014/main" id="{5D771440-0CDD-470D-BAAE-6B3AFAEFA674}"/>
              </a:ext>
            </a:extLst>
          </p:cNvPr>
          <p:cNvSpPr/>
          <p:nvPr/>
        </p:nvSpPr>
        <p:spPr>
          <a:xfrm>
            <a:off x="6949490"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47" name="Rektangel 46">
            <a:extLst>
              <a:ext uri="{FF2B5EF4-FFF2-40B4-BE49-F238E27FC236}">
                <a16:creationId xmlns:a16="http://schemas.microsoft.com/office/drawing/2014/main" id="{201C33E7-DEB3-49C2-BD6C-F20EEECF43CD}"/>
              </a:ext>
            </a:extLst>
          </p:cNvPr>
          <p:cNvSpPr/>
          <p:nvPr/>
        </p:nvSpPr>
        <p:spPr>
          <a:xfrm>
            <a:off x="7582502"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48" name="Rektangel 47">
            <a:extLst>
              <a:ext uri="{FF2B5EF4-FFF2-40B4-BE49-F238E27FC236}">
                <a16:creationId xmlns:a16="http://schemas.microsoft.com/office/drawing/2014/main" id="{66DC17EC-686F-45EE-9DD4-A5A72FF4917F}"/>
              </a:ext>
            </a:extLst>
          </p:cNvPr>
          <p:cNvSpPr/>
          <p:nvPr/>
        </p:nvSpPr>
        <p:spPr>
          <a:xfrm>
            <a:off x="8215514"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49" name="Rektangel 48">
            <a:extLst>
              <a:ext uri="{FF2B5EF4-FFF2-40B4-BE49-F238E27FC236}">
                <a16:creationId xmlns:a16="http://schemas.microsoft.com/office/drawing/2014/main" id="{88D0D888-2648-402F-8DFC-3ADC014D5C6D}"/>
              </a:ext>
            </a:extLst>
          </p:cNvPr>
          <p:cNvSpPr/>
          <p:nvPr/>
        </p:nvSpPr>
        <p:spPr>
          <a:xfrm>
            <a:off x="8848526"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50" name="Rektangel 49">
            <a:extLst>
              <a:ext uri="{FF2B5EF4-FFF2-40B4-BE49-F238E27FC236}">
                <a16:creationId xmlns:a16="http://schemas.microsoft.com/office/drawing/2014/main" id="{978A2D9F-038B-47D0-81D1-A3B3B2D7B02E}"/>
              </a:ext>
            </a:extLst>
          </p:cNvPr>
          <p:cNvSpPr/>
          <p:nvPr/>
        </p:nvSpPr>
        <p:spPr>
          <a:xfrm>
            <a:off x="6632984"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52" name="Rektangel 51">
            <a:extLst>
              <a:ext uri="{FF2B5EF4-FFF2-40B4-BE49-F238E27FC236}">
                <a16:creationId xmlns:a16="http://schemas.microsoft.com/office/drawing/2014/main" id="{846B89B7-B9AB-4FD1-9270-B767B3006BC7}"/>
              </a:ext>
            </a:extLst>
          </p:cNvPr>
          <p:cNvSpPr/>
          <p:nvPr/>
        </p:nvSpPr>
        <p:spPr>
          <a:xfrm>
            <a:off x="7265996"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53" name="Rektangel 52">
            <a:extLst>
              <a:ext uri="{FF2B5EF4-FFF2-40B4-BE49-F238E27FC236}">
                <a16:creationId xmlns:a16="http://schemas.microsoft.com/office/drawing/2014/main" id="{9C59EA17-DA9A-4B87-8438-18C9E15631C1}"/>
              </a:ext>
            </a:extLst>
          </p:cNvPr>
          <p:cNvSpPr/>
          <p:nvPr/>
        </p:nvSpPr>
        <p:spPr>
          <a:xfrm>
            <a:off x="7899008"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54" name="Rektangel 53">
            <a:extLst>
              <a:ext uri="{FF2B5EF4-FFF2-40B4-BE49-F238E27FC236}">
                <a16:creationId xmlns:a16="http://schemas.microsoft.com/office/drawing/2014/main" id="{FD4D6EFA-CE8C-41FA-85F7-F1E6D68DD13F}"/>
              </a:ext>
            </a:extLst>
          </p:cNvPr>
          <p:cNvSpPr/>
          <p:nvPr/>
        </p:nvSpPr>
        <p:spPr>
          <a:xfrm>
            <a:off x="8532020"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55" name="Rektangel 54">
            <a:extLst>
              <a:ext uri="{FF2B5EF4-FFF2-40B4-BE49-F238E27FC236}">
                <a16:creationId xmlns:a16="http://schemas.microsoft.com/office/drawing/2014/main" id="{C0F99D4D-471F-4444-A5A1-59096D3A5299}"/>
              </a:ext>
            </a:extLst>
          </p:cNvPr>
          <p:cNvSpPr/>
          <p:nvPr/>
        </p:nvSpPr>
        <p:spPr>
          <a:xfrm>
            <a:off x="9165032"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56" name="Rektangel 55">
            <a:extLst>
              <a:ext uri="{FF2B5EF4-FFF2-40B4-BE49-F238E27FC236}">
                <a16:creationId xmlns:a16="http://schemas.microsoft.com/office/drawing/2014/main" id="{FB6E5794-E7DF-47D6-94ED-6C04388A129E}"/>
              </a:ext>
            </a:extLst>
          </p:cNvPr>
          <p:cNvSpPr/>
          <p:nvPr/>
        </p:nvSpPr>
        <p:spPr>
          <a:xfrm>
            <a:off x="9481538" y="486404"/>
            <a:ext cx="273045" cy="136538"/>
          </a:xfrm>
          <a:prstGeom prst="rect">
            <a:avLst/>
          </a:prstGeom>
          <a:solidFill>
            <a:srgbClr val="D600BA"/>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57" name="Rektangel 56">
            <a:extLst>
              <a:ext uri="{FF2B5EF4-FFF2-40B4-BE49-F238E27FC236}">
                <a16:creationId xmlns:a16="http://schemas.microsoft.com/office/drawing/2014/main" id="{CCAFCBA0-5D66-472B-98A1-0A5D360E679C}"/>
              </a:ext>
            </a:extLst>
          </p:cNvPr>
          <p:cNvSpPr/>
          <p:nvPr/>
        </p:nvSpPr>
        <p:spPr>
          <a:xfrm>
            <a:off x="9798044" y="486404"/>
            <a:ext cx="273045" cy="136538"/>
          </a:xfrm>
          <a:prstGeom prst="rect">
            <a:avLst/>
          </a:prstGeom>
          <a:solidFill>
            <a:schemeClr val="bg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58" name="Rektangel 57">
            <a:extLst>
              <a:ext uri="{FF2B5EF4-FFF2-40B4-BE49-F238E27FC236}">
                <a16:creationId xmlns:a16="http://schemas.microsoft.com/office/drawing/2014/main" id="{CDDCBEBA-7A1E-4CE7-9837-92A2EA625DAF}"/>
              </a:ext>
            </a:extLst>
          </p:cNvPr>
          <p:cNvSpPr/>
          <p:nvPr/>
        </p:nvSpPr>
        <p:spPr>
          <a:xfrm>
            <a:off x="10114546" y="486404"/>
            <a:ext cx="273045" cy="136538"/>
          </a:xfrm>
          <a:prstGeom prst="rect">
            <a:avLst/>
          </a:prstGeom>
          <a:solidFill>
            <a:schemeClr val="bg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59" name="Rektangel 58">
            <a:extLst>
              <a:ext uri="{FF2B5EF4-FFF2-40B4-BE49-F238E27FC236}">
                <a16:creationId xmlns:a16="http://schemas.microsoft.com/office/drawing/2014/main" id="{64E16FB2-5462-4C4F-A85E-6EFAF71D8627}"/>
              </a:ext>
            </a:extLst>
          </p:cNvPr>
          <p:cNvSpPr/>
          <p:nvPr/>
        </p:nvSpPr>
        <p:spPr>
          <a:xfrm>
            <a:off x="5686537"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60" name="Rektangel 59">
            <a:extLst>
              <a:ext uri="{FF2B5EF4-FFF2-40B4-BE49-F238E27FC236}">
                <a16:creationId xmlns:a16="http://schemas.microsoft.com/office/drawing/2014/main" id="{E7F9BE80-1798-432C-977E-C62EF0011553}"/>
              </a:ext>
            </a:extLst>
          </p:cNvPr>
          <p:cNvSpPr/>
          <p:nvPr/>
        </p:nvSpPr>
        <p:spPr>
          <a:xfrm>
            <a:off x="6319549"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61" name="Rektangel 60">
            <a:extLst>
              <a:ext uri="{FF2B5EF4-FFF2-40B4-BE49-F238E27FC236}">
                <a16:creationId xmlns:a16="http://schemas.microsoft.com/office/drawing/2014/main" id="{AE48CBE6-8F8E-4728-9B15-845FDE5FE0D5}"/>
              </a:ext>
            </a:extLst>
          </p:cNvPr>
          <p:cNvSpPr/>
          <p:nvPr/>
        </p:nvSpPr>
        <p:spPr>
          <a:xfrm>
            <a:off x="6952561"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62" name="Rektangel 61">
            <a:extLst>
              <a:ext uri="{FF2B5EF4-FFF2-40B4-BE49-F238E27FC236}">
                <a16:creationId xmlns:a16="http://schemas.microsoft.com/office/drawing/2014/main" id="{E71769DE-A588-4710-9883-541B3464F66B}"/>
              </a:ext>
            </a:extLst>
          </p:cNvPr>
          <p:cNvSpPr/>
          <p:nvPr/>
        </p:nvSpPr>
        <p:spPr>
          <a:xfrm>
            <a:off x="7585573"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63" name="Rektangel 62">
            <a:extLst>
              <a:ext uri="{FF2B5EF4-FFF2-40B4-BE49-F238E27FC236}">
                <a16:creationId xmlns:a16="http://schemas.microsoft.com/office/drawing/2014/main" id="{7B5F7E65-7196-421B-9299-76270B9DB394}"/>
              </a:ext>
            </a:extLst>
          </p:cNvPr>
          <p:cNvSpPr/>
          <p:nvPr/>
        </p:nvSpPr>
        <p:spPr>
          <a:xfrm>
            <a:off x="8218585"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64" name="Rektangel 63">
            <a:extLst>
              <a:ext uri="{FF2B5EF4-FFF2-40B4-BE49-F238E27FC236}">
                <a16:creationId xmlns:a16="http://schemas.microsoft.com/office/drawing/2014/main" id="{7CB44865-8314-470F-8747-22D6D84F5170}"/>
              </a:ext>
            </a:extLst>
          </p:cNvPr>
          <p:cNvSpPr/>
          <p:nvPr/>
        </p:nvSpPr>
        <p:spPr>
          <a:xfrm>
            <a:off x="6003043"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65" name="Rektangel 64">
            <a:extLst>
              <a:ext uri="{FF2B5EF4-FFF2-40B4-BE49-F238E27FC236}">
                <a16:creationId xmlns:a16="http://schemas.microsoft.com/office/drawing/2014/main" id="{2AAC7E68-ACD3-4E01-ABE6-AF20C8FB699E}"/>
              </a:ext>
            </a:extLst>
          </p:cNvPr>
          <p:cNvSpPr/>
          <p:nvPr/>
        </p:nvSpPr>
        <p:spPr>
          <a:xfrm>
            <a:off x="6636055"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66" name="Rektangel 65">
            <a:extLst>
              <a:ext uri="{FF2B5EF4-FFF2-40B4-BE49-F238E27FC236}">
                <a16:creationId xmlns:a16="http://schemas.microsoft.com/office/drawing/2014/main" id="{7EBEC8C7-4BD6-42D6-B9A5-61E1BD74C7B7}"/>
              </a:ext>
            </a:extLst>
          </p:cNvPr>
          <p:cNvSpPr/>
          <p:nvPr/>
        </p:nvSpPr>
        <p:spPr>
          <a:xfrm>
            <a:off x="7269067"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67" name="Rektangel 66">
            <a:extLst>
              <a:ext uri="{FF2B5EF4-FFF2-40B4-BE49-F238E27FC236}">
                <a16:creationId xmlns:a16="http://schemas.microsoft.com/office/drawing/2014/main" id="{04EAF09D-CC25-4737-A7E8-D9AD3C5C3139}"/>
              </a:ext>
            </a:extLst>
          </p:cNvPr>
          <p:cNvSpPr/>
          <p:nvPr/>
        </p:nvSpPr>
        <p:spPr>
          <a:xfrm>
            <a:off x="7902079"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68" name="Rektangel 67">
            <a:extLst>
              <a:ext uri="{FF2B5EF4-FFF2-40B4-BE49-F238E27FC236}">
                <a16:creationId xmlns:a16="http://schemas.microsoft.com/office/drawing/2014/main" id="{B01900EE-3007-4377-9C57-BF3574B95024}"/>
              </a:ext>
            </a:extLst>
          </p:cNvPr>
          <p:cNvSpPr/>
          <p:nvPr/>
        </p:nvSpPr>
        <p:spPr>
          <a:xfrm>
            <a:off x="8535091"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69" name="Rektangel 68">
            <a:extLst>
              <a:ext uri="{FF2B5EF4-FFF2-40B4-BE49-F238E27FC236}">
                <a16:creationId xmlns:a16="http://schemas.microsoft.com/office/drawing/2014/main" id="{B4586D27-016F-4F49-B5AD-F110E1786848}"/>
              </a:ext>
            </a:extLst>
          </p:cNvPr>
          <p:cNvSpPr/>
          <p:nvPr/>
        </p:nvSpPr>
        <p:spPr>
          <a:xfrm>
            <a:off x="8851597"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70" name="Rektangel 69">
            <a:extLst>
              <a:ext uri="{FF2B5EF4-FFF2-40B4-BE49-F238E27FC236}">
                <a16:creationId xmlns:a16="http://schemas.microsoft.com/office/drawing/2014/main" id="{1F8B58D3-4BE2-43DA-9578-7C68CF93F01D}"/>
              </a:ext>
            </a:extLst>
          </p:cNvPr>
          <p:cNvSpPr/>
          <p:nvPr/>
        </p:nvSpPr>
        <p:spPr>
          <a:xfrm>
            <a:off x="9168103"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71" name="Rektangel 70">
            <a:extLst>
              <a:ext uri="{FF2B5EF4-FFF2-40B4-BE49-F238E27FC236}">
                <a16:creationId xmlns:a16="http://schemas.microsoft.com/office/drawing/2014/main" id="{82D636B3-96A6-4B0E-A8E4-A9D41FEFABB4}"/>
              </a:ext>
            </a:extLst>
          </p:cNvPr>
          <p:cNvSpPr/>
          <p:nvPr/>
        </p:nvSpPr>
        <p:spPr>
          <a:xfrm>
            <a:off x="9484605"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72" name="Rektangel 71">
            <a:extLst>
              <a:ext uri="{FF2B5EF4-FFF2-40B4-BE49-F238E27FC236}">
                <a16:creationId xmlns:a16="http://schemas.microsoft.com/office/drawing/2014/main" id="{BDECE1C6-D2D6-4AA4-9909-37A3DCDE2E3E}"/>
              </a:ext>
            </a:extLst>
          </p:cNvPr>
          <p:cNvSpPr/>
          <p:nvPr/>
        </p:nvSpPr>
        <p:spPr>
          <a:xfrm>
            <a:off x="9801107" y="486404"/>
            <a:ext cx="273045" cy="136538"/>
          </a:xfrm>
          <a:prstGeom prst="rect">
            <a:avLst/>
          </a:prstGeom>
          <a:solidFill>
            <a:srgbClr val="D600BA"/>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73" name="Rektangel 72">
            <a:extLst>
              <a:ext uri="{FF2B5EF4-FFF2-40B4-BE49-F238E27FC236}">
                <a16:creationId xmlns:a16="http://schemas.microsoft.com/office/drawing/2014/main" id="{4E909EC1-E61C-47B8-B9B5-EC3CC314AB35}"/>
              </a:ext>
            </a:extLst>
          </p:cNvPr>
          <p:cNvSpPr/>
          <p:nvPr/>
        </p:nvSpPr>
        <p:spPr>
          <a:xfrm>
            <a:off x="10116553" y="486404"/>
            <a:ext cx="273045" cy="136538"/>
          </a:xfrm>
          <a:prstGeom prst="rect">
            <a:avLst/>
          </a:prstGeom>
          <a:solidFill>
            <a:schemeClr val="bg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Tree>
    <p:extLst>
      <p:ext uri="{BB962C8B-B14F-4D97-AF65-F5344CB8AC3E}">
        <p14:creationId xmlns:p14="http://schemas.microsoft.com/office/powerpoint/2010/main" val="2009341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3F4CC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4892AE-B7AF-4A16-B1FE-37BE6721A44D}"/>
              </a:ext>
            </a:extLst>
          </p:cNvPr>
          <p:cNvSpPr>
            <a:spLocks noGrp="1"/>
          </p:cNvSpPr>
          <p:nvPr>
            <p:ph type="title"/>
          </p:nvPr>
        </p:nvSpPr>
        <p:spPr>
          <a:xfrm>
            <a:off x="491545" y="379810"/>
            <a:ext cx="8313788" cy="895897"/>
          </a:xfrm>
        </p:spPr>
        <p:txBody>
          <a:bodyPr/>
          <a:lstStyle/>
          <a:p>
            <a:r>
              <a:rPr lang="da-DK" sz="1400" b="0" dirty="0">
                <a:solidFill>
                  <a:schemeClr val="bg1"/>
                </a:solidFill>
              </a:rPr>
              <a:t>Spørgsmål 14:</a:t>
            </a:r>
            <a:r>
              <a:rPr lang="da-DK" dirty="0">
                <a:solidFill>
                  <a:schemeClr val="bg1"/>
                </a:solidFill>
              </a:rPr>
              <a:t/>
            </a:r>
            <a:br>
              <a:rPr lang="da-DK" dirty="0">
                <a:solidFill>
                  <a:schemeClr val="bg1"/>
                </a:solidFill>
              </a:rPr>
            </a:br>
            <a:r>
              <a:rPr lang="da-DK" dirty="0">
                <a:solidFill>
                  <a:schemeClr val="bg1"/>
                </a:solidFill>
              </a:rPr>
              <a:t>Du har modtaget en mail med følsomme eller fortrolige personoplysninger </a:t>
            </a:r>
            <a:r>
              <a:rPr lang="da-DK" b="0" dirty="0">
                <a:solidFill>
                  <a:schemeClr val="bg1"/>
                </a:solidFill>
              </a:rPr>
              <a:t>– hvor lang tid må den ligge i din mail, før du sletter denne? </a:t>
            </a:r>
            <a:r>
              <a:rPr lang="da-DK" dirty="0">
                <a:solidFill>
                  <a:schemeClr val="bg1"/>
                </a:solidFill>
              </a:rPr>
              <a:t/>
            </a:r>
            <a:br>
              <a:rPr lang="da-DK" dirty="0">
                <a:solidFill>
                  <a:schemeClr val="bg1"/>
                </a:solidFill>
              </a:rPr>
            </a:br>
            <a:endParaRPr lang="da-DK" sz="1800" b="0" dirty="0">
              <a:solidFill>
                <a:schemeClr val="bg1"/>
              </a:solidFill>
            </a:endParaRPr>
          </a:p>
        </p:txBody>
      </p:sp>
      <p:sp>
        <p:nvSpPr>
          <p:cNvPr id="99" name="Ellipse 98">
            <a:extLst>
              <a:ext uri="{FF2B5EF4-FFF2-40B4-BE49-F238E27FC236}">
                <a16:creationId xmlns:a16="http://schemas.microsoft.com/office/drawing/2014/main" id="{B25A77B8-98AE-4CD1-8827-F913F5BF87F1}"/>
              </a:ext>
            </a:extLst>
          </p:cNvPr>
          <p:cNvSpPr/>
          <p:nvPr/>
        </p:nvSpPr>
        <p:spPr>
          <a:xfrm>
            <a:off x="451719" y="1951736"/>
            <a:ext cx="2740214" cy="2740214"/>
          </a:xfrm>
          <a:prstGeom prst="ellipse">
            <a:avLst/>
          </a:prstGeom>
          <a:solidFill>
            <a:srgbClr val="3F4CC2"/>
          </a:solidFill>
          <a:ln w="793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marL="0" marR="0" lvl="0" indent="0" algn="ctr" defTabSz="519543" rtl="0" eaLnBrk="1" fontAlgn="auto" latinLnBrk="0" hangingPunct="1">
              <a:lnSpc>
                <a:spcPct val="100000"/>
              </a:lnSpc>
              <a:spcBef>
                <a:spcPts val="0"/>
              </a:spcBef>
              <a:spcAft>
                <a:spcPts val="0"/>
              </a:spcAft>
              <a:buClrTx/>
              <a:buSzTx/>
              <a:buFontTx/>
              <a:buNone/>
              <a:tabLst/>
              <a:defRPr/>
            </a:pPr>
            <a:r>
              <a:rPr lang="da-DK" sz="13800" b="1" dirty="0">
                <a:solidFill>
                  <a:srgbClr val="FFFFFF"/>
                </a:solidFill>
                <a:latin typeface="Arial" panose="020B0604020202020204" pitchFamily="34" charset="0"/>
                <a:ea typeface="Calibri" charset="0"/>
                <a:cs typeface="Arial" panose="020B0604020202020204" pitchFamily="34" charset="0"/>
              </a:rPr>
              <a:t>A</a:t>
            </a:r>
            <a:endParaRPr kumimoji="0" lang="da-DK" sz="13800" b="1" i="0" u="none" strike="noStrike" kern="1200" cap="none" spc="0" normalizeH="0" baseline="0" noProof="0" dirty="0">
              <a:ln>
                <a:noFill/>
              </a:ln>
              <a:solidFill>
                <a:srgbClr val="FFFFFF"/>
              </a:solidFill>
              <a:effectLst/>
              <a:uLnTx/>
              <a:uFillTx/>
              <a:latin typeface="Arial" panose="020B0604020202020204" pitchFamily="34" charset="0"/>
              <a:ea typeface="Calibri" charset="0"/>
              <a:cs typeface="Arial" panose="020B0604020202020204" pitchFamily="34" charset="0"/>
            </a:endParaRPr>
          </a:p>
        </p:txBody>
      </p:sp>
      <p:sp>
        <p:nvSpPr>
          <p:cNvPr id="13" name="Rektangel 12">
            <a:extLst>
              <a:ext uri="{FF2B5EF4-FFF2-40B4-BE49-F238E27FC236}">
                <a16:creationId xmlns:a16="http://schemas.microsoft.com/office/drawing/2014/main" id="{9D0FECF7-CE07-4B07-8125-E038A1CAAB66}"/>
              </a:ext>
            </a:extLst>
          </p:cNvPr>
          <p:cNvSpPr/>
          <p:nvPr/>
        </p:nvSpPr>
        <p:spPr>
          <a:xfrm>
            <a:off x="3569307" y="2023068"/>
            <a:ext cx="6599160" cy="3170099"/>
          </a:xfrm>
          <a:prstGeom prst="rect">
            <a:avLst/>
          </a:prstGeom>
          <a:noFill/>
        </p:spPr>
        <p:txBody>
          <a:bodyPr wrap="square">
            <a:spAutoFit/>
          </a:bodyPr>
          <a:lstStyle/>
          <a:p>
            <a:pPr defTabSz="519497">
              <a:defRPr/>
            </a:pPr>
            <a:r>
              <a:rPr lang="da-DK" sz="2000" b="1" dirty="0" smtClean="0">
                <a:solidFill>
                  <a:schemeClr val="bg1"/>
                </a:solidFill>
                <a:latin typeface="Arial" panose="020B0604020202020204" pitchFamily="34" charset="0"/>
                <a:cs typeface="Arial" panose="020B0604020202020204" pitchFamily="34" charset="0"/>
              </a:rPr>
              <a:t>30 dage </a:t>
            </a:r>
            <a:r>
              <a:rPr lang="da-DK" sz="2000" b="1" dirty="0" smtClean="0">
                <a:solidFill>
                  <a:schemeClr val="bg1"/>
                </a:solidFill>
                <a:highlight>
                  <a:srgbClr val="D600BA"/>
                </a:highlight>
                <a:ea typeface="Work Sans" charset="0"/>
                <a:cs typeface="Work Sans" charset="0"/>
              </a:rPr>
              <a:t>[indsæt </a:t>
            </a:r>
            <a:r>
              <a:rPr lang="da-DK" sz="2000" b="1" dirty="0">
                <a:solidFill>
                  <a:schemeClr val="bg1"/>
                </a:solidFill>
                <a:highlight>
                  <a:srgbClr val="D600BA"/>
                </a:highlight>
                <a:ea typeface="Work Sans" charset="0"/>
                <a:cs typeface="Work Sans" charset="0"/>
              </a:rPr>
              <a:t>svar ud fra retningslinjer i din organisation</a:t>
            </a:r>
            <a:r>
              <a:rPr lang="da-DK" sz="2000" b="1" dirty="0" smtClean="0">
                <a:solidFill>
                  <a:schemeClr val="bg1"/>
                </a:solidFill>
                <a:highlight>
                  <a:srgbClr val="D600BA"/>
                </a:highlight>
                <a:ea typeface="Work Sans" charset="0"/>
                <a:cs typeface="Work Sans" charset="0"/>
              </a:rPr>
              <a:t>]</a:t>
            </a:r>
            <a:endParaRPr lang="da-DK" sz="2000" b="1" dirty="0">
              <a:solidFill>
                <a:schemeClr val="bg1"/>
              </a:solidFill>
              <a:ea typeface="Work Sans" charset="0"/>
              <a:cs typeface="Work Sans" charset="0"/>
            </a:endParaRPr>
          </a:p>
          <a:p>
            <a:pPr marR="0" lvl="0" algn="l" defTabSz="519543" rtl="0" eaLnBrk="1" fontAlgn="auto" latinLnBrk="0" hangingPunct="1">
              <a:lnSpc>
                <a:spcPct val="100000"/>
              </a:lnSpc>
              <a:spcBef>
                <a:spcPts val="0"/>
              </a:spcBef>
              <a:spcAft>
                <a:spcPts val="0"/>
              </a:spcAft>
              <a:buClrTx/>
              <a:buSzTx/>
              <a:tabLst/>
              <a:defRPr/>
            </a:pPr>
            <a:endParaRPr kumimoji="0" lang="da-DK" sz="2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R="0" lvl="0" algn="l" defTabSz="519543" rtl="0" eaLnBrk="1" fontAlgn="auto" latinLnBrk="0" hangingPunct="1">
              <a:lnSpc>
                <a:spcPct val="100000"/>
              </a:lnSpc>
              <a:spcBef>
                <a:spcPts val="0"/>
              </a:spcBef>
              <a:spcAft>
                <a:spcPts val="0"/>
              </a:spcAft>
              <a:buClrTx/>
              <a:buSzTx/>
              <a:tabLst/>
              <a:defRPr/>
            </a:pPr>
            <a:r>
              <a:rPr lang="da-DK" sz="1600" dirty="0">
                <a:solidFill>
                  <a:srgbClr val="FFFFFF"/>
                </a:solidFill>
                <a:cs typeface="Arial" panose="020B0604020202020204" pitchFamily="34" charset="0"/>
              </a:rPr>
              <a:t>Tips: </a:t>
            </a:r>
          </a:p>
          <a:p>
            <a:pPr marL="285750" indent="-285750">
              <a:buFont typeface="Arial" panose="020B0604020202020204" pitchFamily="34" charset="0"/>
              <a:buChar char="•"/>
            </a:pPr>
            <a:r>
              <a:rPr lang="da-DK" sz="1600" dirty="0">
                <a:solidFill>
                  <a:srgbClr val="FFFFFF"/>
                </a:solidFill>
                <a:cs typeface="Arial" panose="020B0604020202020204" pitchFamily="34" charset="0"/>
              </a:rPr>
              <a:t>Sæt en reminder i kalenderen, fx ”første fredag i hver måned”. Så slipper du for at minde dig selv om det eller holde styr på mails løbende.</a:t>
            </a:r>
          </a:p>
          <a:p>
            <a:pPr marL="285750" marR="0" lvl="0" indent="-285750" algn="l" defTabSz="51954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a-DK" sz="1600" dirty="0">
              <a:solidFill>
                <a:srgbClr val="FFFFFF"/>
              </a:solidFill>
              <a:cs typeface="Arial" panose="020B0604020202020204" pitchFamily="34" charset="0"/>
            </a:endParaRPr>
          </a:p>
          <a:p>
            <a:pPr marL="285750" marR="0" lvl="0" indent="-285750" algn="l" defTabSz="51954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600" dirty="0">
                <a:solidFill>
                  <a:srgbClr val="FFFFFF"/>
                </a:solidFill>
                <a:cs typeface="Arial" panose="020B0604020202020204" pitchFamily="34" charset="0"/>
              </a:rPr>
              <a:t>Hvis du sørger for at gemme alle mails med personoplysninger i én mappe, er det nemt løbende at slette. </a:t>
            </a:r>
          </a:p>
          <a:p>
            <a:pPr marL="285750" marR="0" lvl="0" indent="-285750" algn="l" defTabSz="51954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a-DK" sz="1600" dirty="0">
              <a:solidFill>
                <a:srgbClr val="FFFFFF"/>
              </a:solidFill>
              <a:cs typeface="Arial" panose="020B0604020202020204" pitchFamily="34" charset="0"/>
            </a:endParaRPr>
          </a:p>
          <a:p>
            <a:pPr marL="285750" marR="0" lvl="0" indent="-285750" algn="l" defTabSz="51954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600" dirty="0">
                <a:solidFill>
                  <a:srgbClr val="FFFFFF"/>
                </a:solidFill>
                <a:cs typeface="Arial" panose="020B0604020202020204" pitchFamily="34" charset="0"/>
              </a:rPr>
              <a:t>Du kan også hjælpe dig selv og andre ved fx at skrive ‘Personoplysninger’ i emnefelt/brødtekst i mailen – så er det nemt at søge og slette én gang hver måned.</a:t>
            </a:r>
          </a:p>
        </p:txBody>
      </p:sp>
      <p:grpSp>
        <p:nvGrpSpPr>
          <p:cNvPr id="10" name="Gruppe 9">
            <a:extLst>
              <a:ext uri="{FF2B5EF4-FFF2-40B4-BE49-F238E27FC236}">
                <a16:creationId xmlns:a16="http://schemas.microsoft.com/office/drawing/2014/main" id="{434970FC-FBFC-4F6E-A20B-FA2A194D3C87}"/>
              </a:ext>
            </a:extLst>
          </p:cNvPr>
          <p:cNvGrpSpPr/>
          <p:nvPr/>
        </p:nvGrpSpPr>
        <p:grpSpPr>
          <a:xfrm>
            <a:off x="2316240" y="1857159"/>
            <a:ext cx="667653" cy="667652"/>
            <a:chOff x="3569307" y="1857159"/>
            <a:chExt cx="667653" cy="667652"/>
          </a:xfrm>
        </p:grpSpPr>
        <p:sp>
          <p:nvSpPr>
            <p:cNvPr id="8" name="Ellipse 7">
              <a:extLst>
                <a:ext uri="{FF2B5EF4-FFF2-40B4-BE49-F238E27FC236}">
                  <a16:creationId xmlns:a16="http://schemas.microsoft.com/office/drawing/2014/main" id="{8B7EF67A-18EA-47C5-9DB8-4AFC903E7FE6}"/>
                </a:ext>
              </a:extLst>
            </p:cNvPr>
            <p:cNvSpPr/>
            <p:nvPr/>
          </p:nvSpPr>
          <p:spPr>
            <a:xfrm>
              <a:off x="3569308" y="1857159"/>
              <a:ext cx="667652" cy="667652"/>
            </a:xfrm>
            <a:prstGeom prst="ellipse">
              <a:avLst/>
            </a:prstGeom>
            <a:solidFill>
              <a:srgbClr val="D600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marL="0" marR="0" lvl="0" indent="0" algn="ctr" defTabSz="519543" rtl="0" eaLnBrk="1" fontAlgn="auto" latinLnBrk="0" hangingPunct="1">
                <a:lnSpc>
                  <a:spcPct val="100000"/>
                </a:lnSpc>
                <a:spcBef>
                  <a:spcPts val="0"/>
                </a:spcBef>
                <a:spcAft>
                  <a:spcPts val="0"/>
                </a:spcAft>
                <a:buClrTx/>
                <a:buSzTx/>
                <a:buFontTx/>
                <a:buNone/>
                <a:tabLst/>
                <a:defRPr/>
              </a:pPr>
              <a:endParaRPr kumimoji="0" lang="da-DK" sz="1200" b="1" i="0" u="none" strike="noStrike" kern="1200" cap="none" spc="0" normalizeH="0" baseline="0" noProof="0" dirty="0" err="1">
                <a:ln>
                  <a:noFill/>
                </a:ln>
                <a:solidFill>
                  <a:srgbClr val="3D4242"/>
                </a:solidFill>
                <a:effectLst/>
                <a:uLnTx/>
                <a:uFillTx/>
                <a:latin typeface="Work Sans" charset="0"/>
                <a:ea typeface="Work Sans" charset="0"/>
                <a:cs typeface="Work Sans" charset="0"/>
              </a:endParaRPr>
            </a:p>
          </p:txBody>
        </p:sp>
        <p:pic>
          <p:nvPicPr>
            <p:cNvPr id="6" name="Billede 5" descr="Et billede, der indeholder ur&#10;&#10;Automatisk genereret beskrivelse">
              <a:extLst>
                <a:ext uri="{FF2B5EF4-FFF2-40B4-BE49-F238E27FC236}">
                  <a16:creationId xmlns:a16="http://schemas.microsoft.com/office/drawing/2014/main" id="{FD390B05-11BC-4E21-9699-63E54F49C3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9307" y="1857159"/>
              <a:ext cx="667652" cy="667652"/>
            </a:xfrm>
            <a:prstGeom prst="rect">
              <a:avLst/>
            </a:prstGeom>
          </p:spPr>
        </p:pic>
      </p:grpSp>
    </p:spTree>
    <p:extLst>
      <p:ext uri="{BB962C8B-B14F-4D97-AF65-F5344CB8AC3E}">
        <p14:creationId xmlns:p14="http://schemas.microsoft.com/office/powerpoint/2010/main" val="28037517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4892AE-B7AF-4A16-B1FE-37BE6721A44D}"/>
              </a:ext>
            </a:extLst>
          </p:cNvPr>
          <p:cNvSpPr>
            <a:spLocks noGrp="1"/>
          </p:cNvSpPr>
          <p:nvPr>
            <p:ph type="title"/>
          </p:nvPr>
        </p:nvSpPr>
        <p:spPr>
          <a:xfrm>
            <a:off x="491548" y="379810"/>
            <a:ext cx="4948022" cy="895897"/>
          </a:xfrm>
        </p:spPr>
        <p:txBody>
          <a:bodyPr/>
          <a:lstStyle/>
          <a:p>
            <a:r>
              <a:rPr lang="da-DK" sz="1785" b="0" dirty="0"/>
              <a:t>Spørgsmål 15:</a:t>
            </a:r>
            <a:r>
              <a:rPr lang="da-DK" sz="2800" dirty="0"/>
              <a:t/>
            </a:r>
            <a:br>
              <a:rPr lang="da-DK" sz="2800" dirty="0"/>
            </a:br>
            <a:r>
              <a:rPr lang="da-DK" sz="2400" dirty="0">
                <a:solidFill>
                  <a:srgbClr val="3F4CC2"/>
                </a:solidFill>
              </a:rPr>
              <a:t>Du skal rejse i tog til et møde, og vil gerne arbejde på en sag med følsomme oplysninger undervejs </a:t>
            </a:r>
            <a:r>
              <a:rPr lang="da-DK" sz="2400" b="0" dirty="0">
                <a:solidFill>
                  <a:srgbClr val="3F4CC2"/>
                </a:solidFill>
              </a:rPr>
              <a:t>– hvad gør du? </a:t>
            </a:r>
            <a:endParaRPr lang="da-DK" sz="1800" b="0" dirty="0"/>
          </a:p>
        </p:txBody>
      </p:sp>
      <p:sp>
        <p:nvSpPr>
          <p:cNvPr id="51" name="Rektangel 50">
            <a:extLst>
              <a:ext uri="{FF2B5EF4-FFF2-40B4-BE49-F238E27FC236}">
                <a16:creationId xmlns:a16="http://schemas.microsoft.com/office/drawing/2014/main" id="{0E6AE890-05A7-40BA-986D-FA85D30D52C3}"/>
              </a:ext>
            </a:extLst>
          </p:cNvPr>
          <p:cNvSpPr/>
          <p:nvPr/>
        </p:nvSpPr>
        <p:spPr>
          <a:xfrm>
            <a:off x="6035040" y="2178163"/>
            <a:ext cx="4357983" cy="81913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247" tIns="64247" rIns="64247" bIns="64247" numCol="1" spcCol="0" rtlCol="0" fromWordArt="0" anchor="ctr" anchorCtr="0" forceAA="0" compatLnSpc="1">
            <a:prstTxWarp prst="textNoShape">
              <a:avLst/>
            </a:prstTxWarp>
            <a:noAutofit/>
          </a:bodyPr>
          <a:lstStyle/>
          <a:p>
            <a:pPr defTabSz="519497">
              <a:defRPr/>
            </a:pPr>
            <a:endParaRPr lang="da-DK" sz="1600" dirty="0">
              <a:solidFill>
                <a:srgbClr val="3F4CC2"/>
              </a:solidFill>
              <a:ea typeface="Work Sans" charset="0"/>
              <a:cs typeface="Work Sans" charset="0"/>
            </a:endParaRPr>
          </a:p>
        </p:txBody>
      </p:sp>
      <p:sp>
        <p:nvSpPr>
          <p:cNvPr id="88" name="Rektangel 87">
            <a:extLst>
              <a:ext uri="{FF2B5EF4-FFF2-40B4-BE49-F238E27FC236}">
                <a16:creationId xmlns:a16="http://schemas.microsoft.com/office/drawing/2014/main" id="{F04425CB-D8FE-4B4C-85D7-7FD1C0FF087C}"/>
              </a:ext>
            </a:extLst>
          </p:cNvPr>
          <p:cNvSpPr/>
          <p:nvPr/>
        </p:nvSpPr>
        <p:spPr>
          <a:xfrm>
            <a:off x="5902037" y="3275579"/>
            <a:ext cx="4490986" cy="81913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247" tIns="64247" rIns="64247" bIns="64247" numCol="1" spcCol="0" rtlCol="0" fromWordArt="0" anchor="ctr" anchorCtr="0" forceAA="0" compatLnSpc="1">
            <a:prstTxWarp prst="textNoShape">
              <a:avLst/>
            </a:prstTxWarp>
            <a:noAutofit/>
          </a:bodyPr>
          <a:lstStyle/>
          <a:p>
            <a:pPr defTabSz="519497">
              <a:defRPr/>
            </a:pPr>
            <a:r>
              <a:rPr lang="da-DK" sz="1600" dirty="0">
                <a:solidFill>
                  <a:srgbClr val="3F4CC2"/>
                </a:solidFill>
              </a:rPr>
              <a:t>2</a:t>
            </a:r>
          </a:p>
        </p:txBody>
      </p:sp>
      <p:sp>
        <p:nvSpPr>
          <p:cNvPr id="90" name="Rektangel 89">
            <a:extLst>
              <a:ext uri="{FF2B5EF4-FFF2-40B4-BE49-F238E27FC236}">
                <a16:creationId xmlns:a16="http://schemas.microsoft.com/office/drawing/2014/main" id="{5B485365-AF27-2746-BDE2-6B871C127FCF}"/>
              </a:ext>
            </a:extLst>
          </p:cNvPr>
          <p:cNvSpPr/>
          <p:nvPr/>
        </p:nvSpPr>
        <p:spPr>
          <a:xfrm>
            <a:off x="5793355" y="4364100"/>
            <a:ext cx="4599668" cy="81913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247" tIns="64247" rIns="64247" bIns="64247" numCol="1" spcCol="0" rtlCol="0" fromWordArt="0" anchor="ctr" anchorCtr="0" forceAA="0" compatLnSpc="1">
            <a:prstTxWarp prst="textNoShape">
              <a:avLst/>
            </a:prstTxWarp>
            <a:noAutofit/>
          </a:bodyPr>
          <a:lstStyle/>
          <a:p>
            <a:pPr defTabSz="519497">
              <a:defRPr/>
            </a:pPr>
            <a:endParaRPr lang="da-DK" sz="1600" dirty="0">
              <a:solidFill>
                <a:srgbClr val="3F4CC2"/>
              </a:solidFill>
            </a:endParaRPr>
          </a:p>
        </p:txBody>
      </p:sp>
      <p:sp>
        <p:nvSpPr>
          <p:cNvPr id="9" name="Ellipse 8">
            <a:extLst>
              <a:ext uri="{FF2B5EF4-FFF2-40B4-BE49-F238E27FC236}">
                <a16:creationId xmlns:a16="http://schemas.microsoft.com/office/drawing/2014/main" id="{B8DAD1E1-1F76-4C8E-B2C7-5F4DD93B4E8D}"/>
              </a:ext>
            </a:extLst>
          </p:cNvPr>
          <p:cNvSpPr/>
          <p:nvPr/>
        </p:nvSpPr>
        <p:spPr>
          <a:xfrm>
            <a:off x="5599399" y="2178163"/>
            <a:ext cx="819135" cy="819135"/>
          </a:xfrm>
          <a:prstGeom prst="ellipse">
            <a:avLst/>
          </a:prstGeom>
          <a:solidFill>
            <a:srgbClr val="3F4CC2"/>
          </a:solidFill>
          <a:ln w="38100">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endParaRPr lang="da-DK" sz="1200" b="1" dirty="0" err="1">
              <a:solidFill>
                <a:schemeClr val="tx2"/>
              </a:solidFill>
              <a:latin typeface="Work Sans" charset="0"/>
              <a:ea typeface="Work Sans" charset="0"/>
              <a:cs typeface="Work Sans" charset="0"/>
            </a:endParaRPr>
          </a:p>
        </p:txBody>
      </p:sp>
      <p:sp>
        <p:nvSpPr>
          <p:cNvPr id="7" name="Tekstfelt 6">
            <a:extLst>
              <a:ext uri="{FF2B5EF4-FFF2-40B4-BE49-F238E27FC236}">
                <a16:creationId xmlns:a16="http://schemas.microsoft.com/office/drawing/2014/main" id="{853D3E3D-42D5-4676-9620-F5BB81F4F385}"/>
              </a:ext>
            </a:extLst>
          </p:cNvPr>
          <p:cNvSpPr txBox="1"/>
          <p:nvPr/>
        </p:nvSpPr>
        <p:spPr>
          <a:xfrm>
            <a:off x="5805761" y="2179851"/>
            <a:ext cx="416781" cy="738664"/>
          </a:xfrm>
          <a:prstGeom prst="rect">
            <a:avLst/>
          </a:prstGeom>
          <a:noFill/>
        </p:spPr>
        <p:txBody>
          <a:bodyPr wrap="none" lIns="0" tIns="0" rIns="0" bIns="0" rtlCol="0">
            <a:spAutoFit/>
          </a:bodyPr>
          <a:lstStyle/>
          <a:p>
            <a:r>
              <a:rPr lang="da-DK" sz="4800" b="1" dirty="0">
                <a:solidFill>
                  <a:schemeClr val="bg1"/>
                </a:solidFill>
                <a:latin typeface="Work Sans" panose="00000500000000000000" pitchFamily="2" charset="0"/>
                <a:ea typeface="Calibri" charset="0"/>
                <a:cs typeface="Calibri" charset="0"/>
              </a:rPr>
              <a:t>A</a:t>
            </a:r>
          </a:p>
        </p:txBody>
      </p:sp>
      <p:sp>
        <p:nvSpPr>
          <p:cNvPr id="99" name="Ellipse 98">
            <a:extLst>
              <a:ext uri="{FF2B5EF4-FFF2-40B4-BE49-F238E27FC236}">
                <a16:creationId xmlns:a16="http://schemas.microsoft.com/office/drawing/2014/main" id="{B25A77B8-98AE-4CD1-8827-F913F5BF87F1}"/>
              </a:ext>
            </a:extLst>
          </p:cNvPr>
          <p:cNvSpPr/>
          <p:nvPr/>
        </p:nvSpPr>
        <p:spPr>
          <a:xfrm>
            <a:off x="5586993" y="3273891"/>
            <a:ext cx="819135" cy="819135"/>
          </a:xfrm>
          <a:prstGeom prst="ellipse">
            <a:avLst/>
          </a:prstGeom>
          <a:solidFill>
            <a:srgbClr val="3F4CC2"/>
          </a:solidFill>
          <a:ln w="38100">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endParaRPr lang="da-DK" sz="1200" b="1" dirty="0" err="1">
              <a:solidFill>
                <a:schemeClr val="tx2"/>
              </a:solidFill>
              <a:latin typeface="Work Sans" charset="0"/>
              <a:ea typeface="Work Sans" charset="0"/>
              <a:cs typeface="Work Sans" charset="0"/>
            </a:endParaRPr>
          </a:p>
        </p:txBody>
      </p:sp>
      <p:sp>
        <p:nvSpPr>
          <p:cNvPr id="100" name="Tekstfelt 99">
            <a:extLst>
              <a:ext uri="{FF2B5EF4-FFF2-40B4-BE49-F238E27FC236}">
                <a16:creationId xmlns:a16="http://schemas.microsoft.com/office/drawing/2014/main" id="{E5A2EF90-2CB9-45C2-B9C5-DB268CF2F01C}"/>
              </a:ext>
            </a:extLst>
          </p:cNvPr>
          <p:cNvSpPr txBox="1"/>
          <p:nvPr/>
        </p:nvSpPr>
        <p:spPr>
          <a:xfrm>
            <a:off x="5793355" y="3311439"/>
            <a:ext cx="421590" cy="738664"/>
          </a:xfrm>
          <a:prstGeom prst="rect">
            <a:avLst/>
          </a:prstGeom>
          <a:noFill/>
        </p:spPr>
        <p:txBody>
          <a:bodyPr wrap="none" lIns="0" tIns="0" rIns="0" bIns="0" rtlCol="0">
            <a:spAutoFit/>
          </a:bodyPr>
          <a:lstStyle/>
          <a:p>
            <a:r>
              <a:rPr lang="da-DK" sz="4800" b="1" dirty="0">
                <a:solidFill>
                  <a:schemeClr val="bg1"/>
                </a:solidFill>
                <a:latin typeface="Work Sans" panose="00000500000000000000" pitchFamily="2" charset="0"/>
                <a:ea typeface="Calibri" charset="0"/>
                <a:cs typeface="Calibri" charset="0"/>
              </a:rPr>
              <a:t>B</a:t>
            </a:r>
          </a:p>
        </p:txBody>
      </p:sp>
      <p:sp>
        <p:nvSpPr>
          <p:cNvPr id="101" name="Ellipse 100">
            <a:extLst>
              <a:ext uri="{FF2B5EF4-FFF2-40B4-BE49-F238E27FC236}">
                <a16:creationId xmlns:a16="http://schemas.microsoft.com/office/drawing/2014/main" id="{4E3612FC-C405-45F7-9ACF-8F851C1D5B8C}"/>
              </a:ext>
            </a:extLst>
          </p:cNvPr>
          <p:cNvSpPr/>
          <p:nvPr/>
        </p:nvSpPr>
        <p:spPr>
          <a:xfrm>
            <a:off x="5599399" y="4364100"/>
            <a:ext cx="819135" cy="819135"/>
          </a:xfrm>
          <a:prstGeom prst="ellipse">
            <a:avLst/>
          </a:prstGeom>
          <a:solidFill>
            <a:srgbClr val="3F4CC2"/>
          </a:solidFill>
          <a:ln w="38100">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endParaRPr lang="da-DK" sz="1200" b="1" dirty="0" err="1">
              <a:solidFill>
                <a:schemeClr val="tx2"/>
              </a:solidFill>
              <a:latin typeface="Work Sans" charset="0"/>
              <a:ea typeface="Work Sans" charset="0"/>
              <a:cs typeface="Work Sans" charset="0"/>
            </a:endParaRPr>
          </a:p>
        </p:txBody>
      </p:sp>
      <p:sp>
        <p:nvSpPr>
          <p:cNvPr id="103" name="Tekstfelt 102">
            <a:extLst>
              <a:ext uri="{FF2B5EF4-FFF2-40B4-BE49-F238E27FC236}">
                <a16:creationId xmlns:a16="http://schemas.microsoft.com/office/drawing/2014/main" id="{6406A9E3-FC11-4967-891D-EB342A73AA7C}"/>
              </a:ext>
            </a:extLst>
          </p:cNvPr>
          <p:cNvSpPr txBox="1"/>
          <p:nvPr/>
        </p:nvSpPr>
        <p:spPr>
          <a:xfrm>
            <a:off x="5805761" y="4401138"/>
            <a:ext cx="416781" cy="738664"/>
          </a:xfrm>
          <a:prstGeom prst="rect">
            <a:avLst/>
          </a:prstGeom>
          <a:noFill/>
        </p:spPr>
        <p:txBody>
          <a:bodyPr wrap="none" lIns="0" tIns="0" rIns="0" bIns="0" rtlCol="0">
            <a:spAutoFit/>
          </a:bodyPr>
          <a:lstStyle/>
          <a:p>
            <a:r>
              <a:rPr lang="da-DK" sz="4800" b="1" dirty="0">
                <a:solidFill>
                  <a:schemeClr val="bg1"/>
                </a:solidFill>
                <a:latin typeface="Work Sans" panose="00000500000000000000" pitchFamily="2" charset="0"/>
                <a:ea typeface="Calibri" charset="0"/>
                <a:cs typeface="Calibri" charset="0"/>
              </a:rPr>
              <a:t>C</a:t>
            </a:r>
          </a:p>
        </p:txBody>
      </p:sp>
      <p:sp>
        <p:nvSpPr>
          <p:cNvPr id="11" name="Rektangel 10">
            <a:extLst>
              <a:ext uri="{FF2B5EF4-FFF2-40B4-BE49-F238E27FC236}">
                <a16:creationId xmlns:a16="http://schemas.microsoft.com/office/drawing/2014/main" id="{4432E95E-25DA-451B-9E88-3C5DA8C37A8D}"/>
              </a:ext>
            </a:extLst>
          </p:cNvPr>
          <p:cNvSpPr/>
          <p:nvPr/>
        </p:nvSpPr>
        <p:spPr>
          <a:xfrm>
            <a:off x="6532796" y="2343330"/>
            <a:ext cx="3581749" cy="523220"/>
          </a:xfrm>
          <a:prstGeom prst="rect">
            <a:avLst/>
          </a:prstGeom>
        </p:spPr>
        <p:txBody>
          <a:bodyPr wrap="square">
            <a:spAutoFit/>
          </a:bodyPr>
          <a:lstStyle/>
          <a:p>
            <a:pPr defTabSz="519497">
              <a:defRPr/>
            </a:pPr>
            <a:r>
              <a:rPr lang="da-DK" sz="1400" dirty="0">
                <a:solidFill>
                  <a:srgbClr val="3F4CC2"/>
                </a:solidFill>
                <a:ea typeface="Work Sans" charset="0"/>
                <a:cs typeface="Work Sans" charset="0"/>
              </a:rPr>
              <a:t>Toget er for usikkert, så jeg arbejder på noget andet på turen.</a:t>
            </a:r>
          </a:p>
        </p:txBody>
      </p:sp>
      <p:sp>
        <p:nvSpPr>
          <p:cNvPr id="15" name="Rektangel 14">
            <a:extLst>
              <a:ext uri="{FF2B5EF4-FFF2-40B4-BE49-F238E27FC236}">
                <a16:creationId xmlns:a16="http://schemas.microsoft.com/office/drawing/2014/main" id="{23479C34-7819-476F-8C5C-280C2848F358}"/>
              </a:ext>
            </a:extLst>
          </p:cNvPr>
          <p:cNvSpPr/>
          <p:nvPr/>
        </p:nvSpPr>
        <p:spPr>
          <a:xfrm>
            <a:off x="6532797" y="3419090"/>
            <a:ext cx="3738437" cy="523220"/>
          </a:xfrm>
          <a:prstGeom prst="rect">
            <a:avLst/>
          </a:prstGeom>
        </p:spPr>
        <p:txBody>
          <a:bodyPr wrap="square">
            <a:spAutoFit/>
          </a:bodyPr>
          <a:lstStyle/>
          <a:p>
            <a:pPr defTabSz="519497">
              <a:defRPr/>
            </a:pPr>
            <a:r>
              <a:rPr lang="da-DK" sz="1400" dirty="0">
                <a:solidFill>
                  <a:srgbClr val="3F4CC2"/>
                </a:solidFill>
              </a:rPr>
              <a:t>Det gør jeg bare. Så længe folk kun kan se, men ikke få fingrene i oplysningerne, er det OK.</a:t>
            </a:r>
          </a:p>
        </p:txBody>
      </p:sp>
      <p:sp>
        <p:nvSpPr>
          <p:cNvPr id="28" name="Rektangel 27">
            <a:extLst>
              <a:ext uri="{FF2B5EF4-FFF2-40B4-BE49-F238E27FC236}">
                <a16:creationId xmlns:a16="http://schemas.microsoft.com/office/drawing/2014/main" id="{F0E3E0BD-354D-4994-9107-C1A0346101A7}"/>
              </a:ext>
            </a:extLst>
          </p:cNvPr>
          <p:cNvSpPr/>
          <p:nvPr/>
        </p:nvSpPr>
        <p:spPr>
          <a:xfrm>
            <a:off x="6538931" y="4296583"/>
            <a:ext cx="3732303" cy="954107"/>
          </a:xfrm>
          <a:prstGeom prst="rect">
            <a:avLst/>
          </a:prstGeom>
        </p:spPr>
        <p:txBody>
          <a:bodyPr wrap="square">
            <a:spAutoFit/>
          </a:bodyPr>
          <a:lstStyle/>
          <a:p>
            <a:pPr defTabSz="519497">
              <a:defRPr/>
            </a:pPr>
            <a:r>
              <a:rPr lang="da-DK" sz="1400" dirty="0">
                <a:solidFill>
                  <a:srgbClr val="3F4CC2"/>
                </a:solidFill>
                <a:ea typeface="Work Sans" charset="0"/>
                <a:cs typeface="Work Sans" charset="0"/>
              </a:rPr>
              <a:t>Jeg bruger en diskretionsskærm, så ingen kan kigge med, eller sætter mig så jeg er sikker på, at ingen kan se mig over skulderen, mens jeg arbejder.</a:t>
            </a:r>
          </a:p>
        </p:txBody>
      </p:sp>
      <p:pic>
        <p:nvPicPr>
          <p:cNvPr id="44" name="Picture 2" descr="Gratis lagerfoto af bil, dagslys, indendørs">
            <a:extLst>
              <a:ext uri="{FF2B5EF4-FFF2-40B4-BE49-F238E27FC236}">
                <a16:creationId xmlns:a16="http://schemas.microsoft.com/office/drawing/2014/main" id="{DDD61D6B-F8C4-4F1C-894A-DA12DBB65F3A}"/>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799"/>
          <a:stretch/>
        </p:blipFill>
        <p:spPr bwMode="auto">
          <a:xfrm>
            <a:off x="491547" y="2178164"/>
            <a:ext cx="4788193" cy="3005072"/>
          </a:xfrm>
          <a:prstGeom prst="rect">
            <a:avLst/>
          </a:prstGeom>
          <a:noFill/>
          <a:extLst>
            <a:ext uri="{909E8E84-426E-40DD-AFC4-6F175D3DCCD1}">
              <a14:hiddenFill xmlns:a14="http://schemas.microsoft.com/office/drawing/2010/main">
                <a:solidFill>
                  <a:srgbClr val="FFFFFF"/>
                </a:solidFill>
              </a14:hiddenFill>
            </a:ext>
          </a:extLst>
        </p:spPr>
      </p:pic>
      <p:sp>
        <p:nvSpPr>
          <p:cNvPr id="45" name="Rektangel 44">
            <a:extLst>
              <a:ext uri="{FF2B5EF4-FFF2-40B4-BE49-F238E27FC236}">
                <a16:creationId xmlns:a16="http://schemas.microsoft.com/office/drawing/2014/main" id="{61594F49-4E02-489B-BD55-EA74AC02D316}"/>
              </a:ext>
            </a:extLst>
          </p:cNvPr>
          <p:cNvSpPr/>
          <p:nvPr/>
        </p:nvSpPr>
        <p:spPr>
          <a:xfrm>
            <a:off x="6316478"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46" name="Rektangel 45">
            <a:extLst>
              <a:ext uri="{FF2B5EF4-FFF2-40B4-BE49-F238E27FC236}">
                <a16:creationId xmlns:a16="http://schemas.microsoft.com/office/drawing/2014/main" id="{83213C3A-8C07-4CA8-8F39-1E2175223DEB}"/>
              </a:ext>
            </a:extLst>
          </p:cNvPr>
          <p:cNvSpPr/>
          <p:nvPr/>
        </p:nvSpPr>
        <p:spPr>
          <a:xfrm>
            <a:off x="6949490"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47" name="Rektangel 46">
            <a:extLst>
              <a:ext uri="{FF2B5EF4-FFF2-40B4-BE49-F238E27FC236}">
                <a16:creationId xmlns:a16="http://schemas.microsoft.com/office/drawing/2014/main" id="{5304EFF5-71E2-4924-944F-A35AEAC0BF89}"/>
              </a:ext>
            </a:extLst>
          </p:cNvPr>
          <p:cNvSpPr/>
          <p:nvPr/>
        </p:nvSpPr>
        <p:spPr>
          <a:xfrm>
            <a:off x="7582502"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48" name="Rektangel 47">
            <a:extLst>
              <a:ext uri="{FF2B5EF4-FFF2-40B4-BE49-F238E27FC236}">
                <a16:creationId xmlns:a16="http://schemas.microsoft.com/office/drawing/2014/main" id="{7CBFBD8E-7ECF-4429-8CB0-C9AAAD03ED5D}"/>
              </a:ext>
            </a:extLst>
          </p:cNvPr>
          <p:cNvSpPr/>
          <p:nvPr/>
        </p:nvSpPr>
        <p:spPr>
          <a:xfrm>
            <a:off x="8215514"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49" name="Rektangel 48">
            <a:extLst>
              <a:ext uri="{FF2B5EF4-FFF2-40B4-BE49-F238E27FC236}">
                <a16:creationId xmlns:a16="http://schemas.microsoft.com/office/drawing/2014/main" id="{57A2DA15-2944-43E9-8AAD-FEAE33F7788D}"/>
              </a:ext>
            </a:extLst>
          </p:cNvPr>
          <p:cNvSpPr/>
          <p:nvPr/>
        </p:nvSpPr>
        <p:spPr>
          <a:xfrm>
            <a:off x="8848526"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50" name="Rektangel 49">
            <a:extLst>
              <a:ext uri="{FF2B5EF4-FFF2-40B4-BE49-F238E27FC236}">
                <a16:creationId xmlns:a16="http://schemas.microsoft.com/office/drawing/2014/main" id="{6A40A999-4ECC-4576-9103-014008523449}"/>
              </a:ext>
            </a:extLst>
          </p:cNvPr>
          <p:cNvSpPr/>
          <p:nvPr/>
        </p:nvSpPr>
        <p:spPr>
          <a:xfrm>
            <a:off x="6632984"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52" name="Rektangel 51">
            <a:extLst>
              <a:ext uri="{FF2B5EF4-FFF2-40B4-BE49-F238E27FC236}">
                <a16:creationId xmlns:a16="http://schemas.microsoft.com/office/drawing/2014/main" id="{D868F145-A735-43A3-883B-FB78986F7293}"/>
              </a:ext>
            </a:extLst>
          </p:cNvPr>
          <p:cNvSpPr/>
          <p:nvPr/>
        </p:nvSpPr>
        <p:spPr>
          <a:xfrm>
            <a:off x="7265996"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53" name="Rektangel 52">
            <a:extLst>
              <a:ext uri="{FF2B5EF4-FFF2-40B4-BE49-F238E27FC236}">
                <a16:creationId xmlns:a16="http://schemas.microsoft.com/office/drawing/2014/main" id="{09B768D5-22DE-4F92-85F9-15D37D24CC3A}"/>
              </a:ext>
            </a:extLst>
          </p:cNvPr>
          <p:cNvSpPr/>
          <p:nvPr/>
        </p:nvSpPr>
        <p:spPr>
          <a:xfrm>
            <a:off x="7899008"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54" name="Rektangel 53">
            <a:extLst>
              <a:ext uri="{FF2B5EF4-FFF2-40B4-BE49-F238E27FC236}">
                <a16:creationId xmlns:a16="http://schemas.microsoft.com/office/drawing/2014/main" id="{367F9ECD-92B3-4222-A06B-092FC7BE2469}"/>
              </a:ext>
            </a:extLst>
          </p:cNvPr>
          <p:cNvSpPr/>
          <p:nvPr/>
        </p:nvSpPr>
        <p:spPr>
          <a:xfrm>
            <a:off x="8532020"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55" name="Rektangel 54">
            <a:extLst>
              <a:ext uri="{FF2B5EF4-FFF2-40B4-BE49-F238E27FC236}">
                <a16:creationId xmlns:a16="http://schemas.microsoft.com/office/drawing/2014/main" id="{15EAF2F0-D9B2-4A3D-9D15-AD117DF5B6AA}"/>
              </a:ext>
            </a:extLst>
          </p:cNvPr>
          <p:cNvSpPr/>
          <p:nvPr/>
        </p:nvSpPr>
        <p:spPr>
          <a:xfrm>
            <a:off x="9165032"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56" name="Rektangel 55">
            <a:extLst>
              <a:ext uri="{FF2B5EF4-FFF2-40B4-BE49-F238E27FC236}">
                <a16:creationId xmlns:a16="http://schemas.microsoft.com/office/drawing/2014/main" id="{8BCC99DE-292E-4DEC-8B9A-D6B683B3305C}"/>
              </a:ext>
            </a:extLst>
          </p:cNvPr>
          <p:cNvSpPr/>
          <p:nvPr/>
        </p:nvSpPr>
        <p:spPr>
          <a:xfrm>
            <a:off x="9481538" y="486404"/>
            <a:ext cx="273045" cy="136538"/>
          </a:xfrm>
          <a:prstGeom prst="rect">
            <a:avLst/>
          </a:prstGeom>
          <a:solidFill>
            <a:srgbClr val="D600BA"/>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57" name="Rektangel 56">
            <a:extLst>
              <a:ext uri="{FF2B5EF4-FFF2-40B4-BE49-F238E27FC236}">
                <a16:creationId xmlns:a16="http://schemas.microsoft.com/office/drawing/2014/main" id="{5FD80988-FE54-4F24-8A38-FF2979DB2165}"/>
              </a:ext>
            </a:extLst>
          </p:cNvPr>
          <p:cNvSpPr/>
          <p:nvPr/>
        </p:nvSpPr>
        <p:spPr>
          <a:xfrm>
            <a:off x="9798044" y="486404"/>
            <a:ext cx="273045" cy="136538"/>
          </a:xfrm>
          <a:prstGeom prst="rect">
            <a:avLst/>
          </a:prstGeom>
          <a:solidFill>
            <a:schemeClr val="bg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58" name="Rektangel 57">
            <a:extLst>
              <a:ext uri="{FF2B5EF4-FFF2-40B4-BE49-F238E27FC236}">
                <a16:creationId xmlns:a16="http://schemas.microsoft.com/office/drawing/2014/main" id="{8C8ACA6F-8B36-44E8-833F-2BC9546D36EC}"/>
              </a:ext>
            </a:extLst>
          </p:cNvPr>
          <p:cNvSpPr/>
          <p:nvPr/>
        </p:nvSpPr>
        <p:spPr>
          <a:xfrm>
            <a:off x="10114546" y="486404"/>
            <a:ext cx="273045" cy="136538"/>
          </a:xfrm>
          <a:prstGeom prst="rect">
            <a:avLst/>
          </a:prstGeom>
          <a:solidFill>
            <a:schemeClr val="bg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59" name="Rektangel 58">
            <a:extLst>
              <a:ext uri="{FF2B5EF4-FFF2-40B4-BE49-F238E27FC236}">
                <a16:creationId xmlns:a16="http://schemas.microsoft.com/office/drawing/2014/main" id="{14B86B2A-D9B6-4079-96F0-AFC98C7EDF53}"/>
              </a:ext>
            </a:extLst>
          </p:cNvPr>
          <p:cNvSpPr/>
          <p:nvPr/>
        </p:nvSpPr>
        <p:spPr>
          <a:xfrm>
            <a:off x="5686537"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60" name="Rektangel 59">
            <a:extLst>
              <a:ext uri="{FF2B5EF4-FFF2-40B4-BE49-F238E27FC236}">
                <a16:creationId xmlns:a16="http://schemas.microsoft.com/office/drawing/2014/main" id="{6717BC4E-748C-4777-938B-E6170CCD1BE9}"/>
              </a:ext>
            </a:extLst>
          </p:cNvPr>
          <p:cNvSpPr/>
          <p:nvPr/>
        </p:nvSpPr>
        <p:spPr>
          <a:xfrm>
            <a:off x="6319549"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61" name="Rektangel 60">
            <a:extLst>
              <a:ext uri="{FF2B5EF4-FFF2-40B4-BE49-F238E27FC236}">
                <a16:creationId xmlns:a16="http://schemas.microsoft.com/office/drawing/2014/main" id="{0266C2E6-2A0C-4AAF-870D-9A39E7E9ECB5}"/>
              </a:ext>
            </a:extLst>
          </p:cNvPr>
          <p:cNvSpPr/>
          <p:nvPr/>
        </p:nvSpPr>
        <p:spPr>
          <a:xfrm>
            <a:off x="6952561"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62" name="Rektangel 61">
            <a:extLst>
              <a:ext uri="{FF2B5EF4-FFF2-40B4-BE49-F238E27FC236}">
                <a16:creationId xmlns:a16="http://schemas.microsoft.com/office/drawing/2014/main" id="{757B0468-DD10-4893-8AD5-067B32DAD5A9}"/>
              </a:ext>
            </a:extLst>
          </p:cNvPr>
          <p:cNvSpPr/>
          <p:nvPr/>
        </p:nvSpPr>
        <p:spPr>
          <a:xfrm>
            <a:off x="7585573"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63" name="Rektangel 62">
            <a:extLst>
              <a:ext uri="{FF2B5EF4-FFF2-40B4-BE49-F238E27FC236}">
                <a16:creationId xmlns:a16="http://schemas.microsoft.com/office/drawing/2014/main" id="{C5FFDA30-249D-4CB1-9547-CA585DB016FE}"/>
              </a:ext>
            </a:extLst>
          </p:cNvPr>
          <p:cNvSpPr/>
          <p:nvPr/>
        </p:nvSpPr>
        <p:spPr>
          <a:xfrm>
            <a:off x="8218585"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64" name="Rektangel 63">
            <a:extLst>
              <a:ext uri="{FF2B5EF4-FFF2-40B4-BE49-F238E27FC236}">
                <a16:creationId xmlns:a16="http://schemas.microsoft.com/office/drawing/2014/main" id="{BE5BD650-5FF7-430E-BD1A-5131CF8209B9}"/>
              </a:ext>
            </a:extLst>
          </p:cNvPr>
          <p:cNvSpPr/>
          <p:nvPr/>
        </p:nvSpPr>
        <p:spPr>
          <a:xfrm>
            <a:off x="6003043"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65" name="Rektangel 64">
            <a:extLst>
              <a:ext uri="{FF2B5EF4-FFF2-40B4-BE49-F238E27FC236}">
                <a16:creationId xmlns:a16="http://schemas.microsoft.com/office/drawing/2014/main" id="{D2EFBE8B-5FBE-4D91-879F-D30356FC904C}"/>
              </a:ext>
            </a:extLst>
          </p:cNvPr>
          <p:cNvSpPr/>
          <p:nvPr/>
        </p:nvSpPr>
        <p:spPr>
          <a:xfrm>
            <a:off x="6636055"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66" name="Rektangel 65">
            <a:extLst>
              <a:ext uri="{FF2B5EF4-FFF2-40B4-BE49-F238E27FC236}">
                <a16:creationId xmlns:a16="http://schemas.microsoft.com/office/drawing/2014/main" id="{8BFEF7DB-5727-420D-996A-2EAA06F26875}"/>
              </a:ext>
            </a:extLst>
          </p:cNvPr>
          <p:cNvSpPr/>
          <p:nvPr/>
        </p:nvSpPr>
        <p:spPr>
          <a:xfrm>
            <a:off x="7269067"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67" name="Rektangel 66">
            <a:extLst>
              <a:ext uri="{FF2B5EF4-FFF2-40B4-BE49-F238E27FC236}">
                <a16:creationId xmlns:a16="http://schemas.microsoft.com/office/drawing/2014/main" id="{AABF5108-A7D6-47BF-AB64-C41E9B98AAC8}"/>
              </a:ext>
            </a:extLst>
          </p:cNvPr>
          <p:cNvSpPr/>
          <p:nvPr/>
        </p:nvSpPr>
        <p:spPr>
          <a:xfrm>
            <a:off x="7902079"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68" name="Rektangel 67">
            <a:extLst>
              <a:ext uri="{FF2B5EF4-FFF2-40B4-BE49-F238E27FC236}">
                <a16:creationId xmlns:a16="http://schemas.microsoft.com/office/drawing/2014/main" id="{17CA67C0-92BC-4664-B337-3187FCEC4458}"/>
              </a:ext>
            </a:extLst>
          </p:cNvPr>
          <p:cNvSpPr/>
          <p:nvPr/>
        </p:nvSpPr>
        <p:spPr>
          <a:xfrm>
            <a:off x="8535091"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69" name="Rektangel 68">
            <a:extLst>
              <a:ext uri="{FF2B5EF4-FFF2-40B4-BE49-F238E27FC236}">
                <a16:creationId xmlns:a16="http://schemas.microsoft.com/office/drawing/2014/main" id="{FCA75C3B-4773-41C0-B40B-55F2EE4F9D1F}"/>
              </a:ext>
            </a:extLst>
          </p:cNvPr>
          <p:cNvSpPr/>
          <p:nvPr/>
        </p:nvSpPr>
        <p:spPr>
          <a:xfrm>
            <a:off x="8851597"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70" name="Rektangel 69">
            <a:extLst>
              <a:ext uri="{FF2B5EF4-FFF2-40B4-BE49-F238E27FC236}">
                <a16:creationId xmlns:a16="http://schemas.microsoft.com/office/drawing/2014/main" id="{2B405439-32AC-41A8-9864-9DFE91EA5554}"/>
              </a:ext>
            </a:extLst>
          </p:cNvPr>
          <p:cNvSpPr/>
          <p:nvPr/>
        </p:nvSpPr>
        <p:spPr>
          <a:xfrm>
            <a:off x="9168103"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71" name="Rektangel 70">
            <a:extLst>
              <a:ext uri="{FF2B5EF4-FFF2-40B4-BE49-F238E27FC236}">
                <a16:creationId xmlns:a16="http://schemas.microsoft.com/office/drawing/2014/main" id="{C3BB7FE4-2BA0-4E36-A0C5-35BDC15C5ACA}"/>
              </a:ext>
            </a:extLst>
          </p:cNvPr>
          <p:cNvSpPr/>
          <p:nvPr/>
        </p:nvSpPr>
        <p:spPr>
          <a:xfrm>
            <a:off x="9484605"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72" name="Rektangel 71">
            <a:extLst>
              <a:ext uri="{FF2B5EF4-FFF2-40B4-BE49-F238E27FC236}">
                <a16:creationId xmlns:a16="http://schemas.microsoft.com/office/drawing/2014/main" id="{A86EBBA6-57F5-4897-B96B-FD4858606CC7}"/>
              </a:ext>
            </a:extLst>
          </p:cNvPr>
          <p:cNvSpPr/>
          <p:nvPr/>
        </p:nvSpPr>
        <p:spPr>
          <a:xfrm>
            <a:off x="9801107"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73" name="Rektangel 72">
            <a:extLst>
              <a:ext uri="{FF2B5EF4-FFF2-40B4-BE49-F238E27FC236}">
                <a16:creationId xmlns:a16="http://schemas.microsoft.com/office/drawing/2014/main" id="{B9D52B7C-2BB1-4014-A153-2A623468B2A9}"/>
              </a:ext>
            </a:extLst>
          </p:cNvPr>
          <p:cNvSpPr/>
          <p:nvPr/>
        </p:nvSpPr>
        <p:spPr>
          <a:xfrm>
            <a:off x="10116553" y="486404"/>
            <a:ext cx="273045" cy="136538"/>
          </a:xfrm>
          <a:prstGeom prst="rect">
            <a:avLst/>
          </a:prstGeom>
          <a:solidFill>
            <a:srgbClr val="D600BA"/>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Tree>
    <p:extLst>
      <p:ext uri="{BB962C8B-B14F-4D97-AF65-F5344CB8AC3E}">
        <p14:creationId xmlns:p14="http://schemas.microsoft.com/office/powerpoint/2010/main" val="722092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3F4CC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4892AE-B7AF-4A16-B1FE-37BE6721A44D}"/>
              </a:ext>
            </a:extLst>
          </p:cNvPr>
          <p:cNvSpPr>
            <a:spLocks noGrp="1"/>
          </p:cNvSpPr>
          <p:nvPr>
            <p:ph type="title"/>
          </p:nvPr>
        </p:nvSpPr>
        <p:spPr>
          <a:xfrm>
            <a:off x="491545" y="379810"/>
            <a:ext cx="8313788" cy="895897"/>
          </a:xfrm>
        </p:spPr>
        <p:txBody>
          <a:bodyPr/>
          <a:lstStyle/>
          <a:p>
            <a:r>
              <a:rPr lang="da-DK" sz="1400" b="0" dirty="0">
                <a:solidFill>
                  <a:schemeClr val="bg1"/>
                </a:solidFill>
              </a:rPr>
              <a:t>Spørgsmål 15:</a:t>
            </a:r>
            <a:r>
              <a:rPr lang="da-DK" dirty="0">
                <a:solidFill>
                  <a:schemeClr val="bg1"/>
                </a:solidFill>
              </a:rPr>
              <a:t/>
            </a:r>
            <a:br>
              <a:rPr lang="da-DK" dirty="0">
                <a:solidFill>
                  <a:schemeClr val="bg1"/>
                </a:solidFill>
              </a:rPr>
            </a:br>
            <a:r>
              <a:rPr lang="da-DK" dirty="0">
                <a:solidFill>
                  <a:schemeClr val="bg1"/>
                </a:solidFill>
              </a:rPr>
              <a:t>Du skal rejse i tog til et møde, og vil gerne arbejde på en sag med følsomme oplysninger undervejs </a:t>
            </a:r>
            <a:r>
              <a:rPr lang="da-DK" b="0" dirty="0">
                <a:solidFill>
                  <a:schemeClr val="bg1"/>
                </a:solidFill>
              </a:rPr>
              <a:t>– hvad gør du?</a:t>
            </a:r>
            <a:endParaRPr lang="da-DK" sz="1800" b="0" dirty="0">
              <a:solidFill>
                <a:schemeClr val="bg1"/>
              </a:solidFill>
            </a:endParaRPr>
          </a:p>
        </p:txBody>
      </p:sp>
      <p:sp>
        <p:nvSpPr>
          <p:cNvPr id="99" name="Ellipse 98">
            <a:extLst>
              <a:ext uri="{FF2B5EF4-FFF2-40B4-BE49-F238E27FC236}">
                <a16:creationId xmlns:a16="http://schemas.microsoft.com/office/drawing/2014/main" id="{B25A77B8-98AE-4CD1-8827-F913F5BF87F1}"/>
              </a:ext>
            </a:extLst>
          </p:cNvPr>
          <p:cNvSpPr/>
          <p:nvPr/>
        </p:nvSpPr>
        <p:spPr>
          <a:xfrm>
            <a:off x="451719" y="1951736"/>
            <a:ext cx="2740214" cy="2740214"/>
          </a:xfrm>
          <a:prstGeom prst="ellipse">
            <a:avLst/>
          </a:prstGeom>
          <a:solidFill>
            <a:srgbClr val="3F4CC2"/>
          </a:solidFill>
          <a:ln w="793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marL="0" marR="0" lvl="0" indent="0" algn="ctr" defTabSz="519543" rtl="0" eaLnBrk="1" fontAlgn="auto" latinLnBrk="0" hangingPunct="1">
              <a:lnSpc>
                <a:spcPct val="100000"/>
              </a:lnSpc>
              <a:spcBef>
                <a:spcPts val="0"/>
              </a:spcBef>
              <a:spcAft>
                <a:spcPts val="0"/>
              </a:spcAft>
              <a:buClrTx/>
              <a:buSzTx/>
              <a:buFontTx/>
              <a:buNone/>
              <a:tabLst/>
              <a:defRPr/>
            </a:pPr>
            <a:r>
              <a:rPr kumimoji="0" lang="da-DK" sz="13800" b="1" i="0" u="none" strike="noStrike" kern="1200" cap="none" spc="0" normalizeH="0" baseline="0" noProof="0" dirty="0">
                <a:ln>
                  <a:noFill/>
                </a:ln>
                <a:solidFill>
                  <a:srgbClr val="FFFFFF"/>
                </a:solidFill>
                <a:effectLst/>
                <a:uLnTx/>
                <a:uFillTx/>
                <a:latin typeface="Arial" panose="020B0604020202020204" pitchFamily="34" charset="0"/>
                <a:ea typeface="Calibri" charset="0"/>
                <a:cs typeface="Arial" panose="020B0604020202020204" pitchFamily="34" charset="0"/>
              </a:rPr>
              <a:t>C</a:t>
            </a:r>
          </a:p>
        </p:txBody>
      </p:sp>
      <p:sp>
        <p:nvSpPr>
          <p:cNvPr id="13" name="Rektangel 12">
            <a:extLst>
              <a:ext uri="{FF2B5EF4-FFF2-40B4-BE49-F238E27FC236}">
                <a16:creationId xmlns:a16="http://schemas.microsoft.com/office/drawing/2014/main" id="{9D0FECF7-CE07-4B07-8125-E038A1CAAB66}"/>
              </a:ext>
            </a:extLst>
          </p:cNvPr>
          <p:cNvSpPr/>
          <p:nvPr/>
        </p:nvSpPr>
        <p:spPr>
          <a:xfrm>
            <a:off x="3569307" y="1859779"/>
            <a:ext cx="6319760" cy="3539430"/>
          </a:xfrm>
          <a:prstGeom prst="rect">
            <a:avLst/>
          </a:prstGeom>
        </p:spPr>
        <p:txBody>
          <a:bodyPr wrap="square">
            <a:spAutoFit/>
          </a:bodyPr>
          <a:lstStyle/>
          <a:p>
            <a:pPr defTabSz="519497">
              <a:defRPr/>
            </a:pPr>
            <a:r>
              <a:rPr lang="da-DK" sz="2000" b="1" dirty="0">
                <a:solidFill>
                  <a:schemeClr val="bg1"/>
                </a:solidFill>
                <a:latin typeface="Arial" panose="020B0604020202020204" pitchFamily="34" charset="0"/>
                <a:ea typeface="Work Sans" charset="0"/>
                <a:cs typeface="Arial" panose="020B0604020202020204" pitchFamily="34" charset="0"/>
              </a:rPr>
              <a:t>Jeg bruger en diskretionsskærm, så ingen kan kigge med, eller sætter mig så jeg er sikker på, at ingen kan se mig over </a:t>
            </a:r>
            <a:r>
              <a:rPr lang="da-DK" sz="2000" b="1" dirty="0" smtClean="0">
                <a:solidFill>
                  <a:schemeClr val="bg1"/>
                </a:solidFill>
                <a:latin typeface="Arial" panose="020B0604020202020204" pitchFamily="34" charset="0"/>
                <a:ea typeface="Work Sans" charset="0"/>
                <a:cs typeface="Arial" panose="020B0604020202020204" pitchFamily="34" charset="0"/>
              </a:rPr>
              <a:t>skulderen.</a:t>
            </a:r>
            <a:r>
              <a:rPr lang="da-DK" sz="2000" dirty="0" smtClean="0">
                <a:solidFill>
                  <a:srgbClr val="3F4CC2"/>
                </a:solidFill>
                <a:ea typeface="Work Sans" charset="0"/>
                <a:cs typeface="Work Sans" charset="0"/>
              </a:rPr>
              <a:t>, </a:t>
            </a:r>
            <a:r>
              <a:rPr lang="da-DK" sz="2000" dirty="0">
                <a:solidFill>
                  <a:srgbClr val="3F4CC2"/>
                </a:solidFill>
                <a:ea typeface="Work Sans" charset="0"/>
                <a:cs typeface="Work Sans" charset="0"/>
              </a:rPr>
              <a:t>mens jeg arbejder.</a:t>
            </a:r>
          </a:p>
          <a:p>
            <a:pPr marL="0" marR="0" lvl="0" indent="0" algn="l" defTabSz="519543" rtl="0" eaLnBrk="1" fontAlgn="auto" latinLnBrk="0" hangingPunct="1">
              <a:lnSpc>
                <a:spcPct val="100000"/>
              </a:lnSpc>
              <a:spcBef>
                <a:spcPts val="0"/>
              </a:spcBef>
              <a:spcAft>
                <a:spcPts val="0"/>
              </a:spcAft>
              <a:buClrTx/>
              <a:buSzTx/>
              <a:buFontTx/>
              <a:buNone/>
              <a:tabLst/>
              <a:defRPr/>
            </a:pPr>
            <a:endParaRPr kumimoji="0" lang="da-DK" sz="2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a:p>
            <a:pPr marL="285750" lvl="0" indent="-285750">
              <a:buFont typeface="Arial" panose="020B0604020202020204" pitchFamily="34" charset="0"/>
              <a:buChar char="•"/>
              <a:defRPr/>
            </a:pPr>
            <a:r>
              <a:rPr kumimoji="0" lang="da-DK" sz="1600" b="0" i="0" u="none" strike="noStrike" kern="1200" cap="none" spc="0" normalizeH="0" baseline="0" noProof="0" dirty="0">
                <a:ln>
                  <a:noFill/>
                </a:ln>
                <a:solidFill>
                  <a:srgbClr val="FFFFFF"/>
                </a:solidFill>
                <a:effectLst/>
                <a:uLnTx/>
                <a:uFillTx/>
                <a:latin typeface="Calibri"/>
                <a:ea typeface="+mn-ea"/>
                <a:cs typeface="Arial" panose="020B0604020202020204" pitchFamily="34" charset="0"/>
              </a:rPr>
              <a:t>Du må gerne arbejde i toget, men sørg for, at andre ikke kan kigge dig over skulderen eller se dokumenter med information, der ikke vedkommer dem. Det kan du bl.a. sikre ved at anvende en diskretionsskærm, som kan hentes ved </a:t>
            </a:r>
            <a:r>
              <a:rPr lang="da-DK" sz="1600" dirty="0">
                <a:solidFill>
                  <a:srgbClr val="FFFFFF"/>
                </a:solidFill>
              </a:rPr>
              <a:t> [</a:t>
            </a:r>
            <a:r>
              <a:rPr lang="da-DK" sz="1600" dirty="0">
                <a:solidFill>
                  <a:srgbClr val="FFFFFF"/>
                </a:solidFill>
                <a:highlight>
                  <a:srgbClr val="D600BA"/>
                </a:highlight>
              </a:rPr>
              <a:t>indsæt lokale</a:t>
            </a:r>
            <a:r>
              <a:rPr lang="da-DK" sz="1600" dirty="0">
                <a:solidFill>
                  <a:srgbClr val="FFFFFF"/>
                </a:solidFill>
              </a:rPr>
              <a:t>].</a:t>
            </a:r>
            <a:endParaRPr kumimoji="0" lang="da-DK" sz="1600" b="0" i="0" u="none" strike="noStrike" kern="1200" cap="none" spc="0" normalizeH="0" baseline="0" noProof="0" dirty="0">
              <a:ln>
                <a:noFill/>
              </a:ln>
              <a:solidFill>
                <a:srgbClr val="FFFFFF"/>
              </a:solidFill>
              <a:effectLst/>
              <a:uLnTx/>
              <a:uFillTx/>
              <a:latin typeface="Calibri"/>
              <a:ea typeface="+mn-ea"/>
              <a:cs typeface="Arial" panose="020B0604020202020204" pitchFamily="34" charset="0"/>
            </a:endParaRPr>
          </a:p>
          <a:p>
            <a:pPr marL="285750" marR="0" lvl="0" indent="-285750" algn="l" defTabSz="51954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a-DK" sz="1600" dirty="0">
              <a:solidFill>
                <a:srgbClr val="FFFFFF"/>
              </a:solidFill>
              <a:latin typeface="Calibri"/>
              <a:cs typeface="Arial" panose="020B0604020202020204" pitchFamily="34" charset="0"/>
            </a:endParaRPr>
          </a:p>
          <a:p>
            <a:pPr marL="285750" lvl="0" indent="-285750">
              <a:buFont typeface="Arial" panose="020B0604020202020204" pitchFamily="34" charset="0"/>
              <a:buChar char="•"/>
              <a:defRPr/>
            </a:pPr>
            <a:r>
              <a:rPr lang="da-DK" sz="1600" dirty="0">
                <a:solidFill>
                  <a:srgbClr val="FFFFFF"/>
                </a:solidFill>
              </a:rPr>
              <a:t>Du må gerne oprette </a:t>
            </a:r>
            <a:r>
              <a:rPr lang="da-DK" sz="1600" dirty="0" err="1">
                <a:solidFill>
                  <a:srgbClr val="FFFFFF"/>
                </a:solidFill>
              </a:rPr>
              <a:t>hotspot</a:t>
            </a:r>
            <a:r>
              <a:rPr lang="da-DK" sz="1600" dirty="0">
                <a:solidFill>
                  <a:srgbClr val="FFFFFF"/>
                </a:solidFill>
              </a:rPr>
              <a:t> fra din telefon. Arbejdspladsens computere kræver nemlig altid, at du logger på via VPN (virtual private </a:t>
            </a:r>
            <a:r>
              <a:rPr lang="da-DK" sz="1600" dirty="0" err="1" smtClean="0">
                <a:solidFill>
                  <a:srgbClr val="FFFFFF"/>
                </a:solidFill>
              </a:rPr>
              <a:t>network</a:t>
            </a:r>
            <a:r>
              <a:rPr lang="da-DK" sz="1600" dirty="0" smtClean="0">
                <a:solidFill>
                  <a:srgbClr val="FFFFFF"/>
                </a:solidFill>
              </a:rPr>
              <a:t>). </a:t>
            </a:r>
            <a:r>
              <a:rPr lang="da-DK" sz="1600" dirty="0">
                <a:solidFill>
                  <a:srgbClr val="FFFFFF"/>
                </a:solidFill>
                <a:latin typeface="Calibri"/>
                <a:cs typeface="Arial" panose="020B0604020202020204" pitchFamily="34" charset="0"/>
              </a:rPr>
              <a:t>Når</a:t>
            </a:r>
            <a:r>
              <a:rPr kumimoji="0" lang="da-DK" sz="1600" b="0" i="0" u="none" strike="noStrike" kern="1200" cap="none" spc="0" normalizeH="0" baseline="0" noProof="0" dirty="0">
                <a:ln>
                  <a:noFill/>
                </a:ln>
                <a:solidFill>
                  <a:srgbClr val="FFFFFF"/>
                </a:solidFill>
                <a:effectLst/>
                <a:uLnTx/>
                <a:uFillTx/>
                <a:latin typeface="Calibri"/>
                <a:ea typeface="+mn-ea"/>
                <a:cs typeface="Arial" panose="020B0604020202020204" pitchFamily="34" charset="0"/>
              </a:rPr>
              <a:t> du opretter </a:t>
            </a:r>
            <a:r>
              <a:rPr kumimoji="0" lang="da-DK" sz="1600" b="0" i="0" u="none" strike="noStrike" kern="1200" cap="none" spc="0" normalizeH="0" baseline="0" noProof="0" dirty="0" err="1">
                <a:ln>
                  <a:noFill/>
                </a:ln>
                <a:solidFill>
                  <a:srgbClr val="FFFFFF"/>
                </a:solidFill>
                <a:effectLst/>
                <a:uLnTx/>
                <a:uFillTx/>
                <a:latin typeface="Calibri"/>
                <a:ea typeface="+mn-ea"/>
                <a:cs typeface="Arial" panose="020B0604020202020204" pitchFamily="34" charset="0"/>
              </a:rPr>
              <a:t>hotspot</a:t>
            </a:r>
            <a:r>
              <a:rPr kumimoji="0" lang="da-DK" sz="1600" b="0" i="0" u="none" strike="noStrike" kern="1200" cap="none" spc="0" normalizeH="0" baseline="0" noProof="0" dirty="0">
                <a:ln>
                  <a:noFill/>
                </a:ln>
                <a:solidFill>
                  <a:srgbClr val="FFFFFF"/>
                </a:solidFill>
                <a:effectLst/>
                <a:uLnTx/>
                <a:uFillTx/>
                <a:latin typeface="Calibri"/>
                <a:ea typeface="+mn-ea"/>
                <a:cs typeface="Arial" panose="020B0604020202020204" pitchFamily="34" charset="0"/>
              </a:rPr>
              <a:t> skal du huske, </a:t>
            </a:r>
            <a:r>
              <a:rPr kumimoji="0" lang="da-DK" sz="1600" b="0" u="none" strike="noStrike" kern="1200" cap="none" spc="0" normalizeH="0" baseline="0" noProof="0" dirty="0">
                <a:ln>
                  <a:noFill/>
                </a:ln>
                <a:solidFill>
                  <a:srgbClr val="FFFFFF"/>
                </a:solidFill>
                <a:effectLst/>
                <a:uLnTx/>
                <a:uFillTx/>
                <a:latin typeface="Calibri"/>
                <a:ea typeface="+mn-ea"/>
                <a:cs typeface="Arial" panose="020B0604020202020204" pitchFamily="34" charset="0"/>
              </a:rPr>
              <a:t>at der skal være kode på, så andre ikke kan få adgang.</a:t>
            </a:r>
            <a:endParaRPr kumimoji="0" lang="da-DK" sz="1600" b="0" i="0" u="none" strike="noStrike" kern="1200" cap="none" spc="0" normalizeH="0" baseline="0" noProof="0" dirty="0">
              <a:ln>
                <a:noFill/>
              </a:ln>
              <a:solidFill>
                <a:srgbClr val="FFFFFF"/>
              </a:solidFill>
              <a:effectLst/>
              <a:uLnTx/>
              <a:uFillTx/>
              <a:latin typeface="Calibri"/>
              <a:ea typeface="+mn-ea"/>
              <a:cs typeface="Arial" panose="020B0604020202020204" pitchFamily="34" charset="0"/>
            </a:endParaRPr>
          </a:p>
        </p:txBody>
      </p:sp>
      <p:grpSp>
        <p:nvGrpSpPr>
          <p:cNvPr id="10" name="Gruppe 9">
            <a:extLst>
              <a:ext uri="{FF2B5EF4-FFF2-40B4-BE49-F238E27FC236}">
                <a16:creationId xmlns:a16="http://schemas.microsoft.com/office/drawing/2014/main" id="{434970FC-FBFC-4F6E-A20B-FA2A194D3C87}"/>
              </a:ext>
            </a:extLst>
          </p:cNvPr>
          <p:cNvGrpSpPr/>
          <p:nvPr/>
        </p:nvGrpSpPr>
        <p:grpSpPr>
          <a:xfrm>
            <a:off x="2316240" y="1857159"/>
            <a:ext cx="667653" cy="667652"/>
            <a:chOff x="3569307" y="1857159"/>
            <a:chExt cx="667653" cy="667652"/>
          </a:xfrm>
        </p:grpSpPr>
        <p:sp>
          <p:nvSpPr>
            <p:cNvPr id="8" name="Ellipse 7">
              <a:extLst>
                <a:ext uri="{FF2B5EF4-FFF2-40B4-BE49-F238E27FC236}">
                  <a16:creationId xmlns:a16="http://schemas.microsoft.com/office/drawing/2014/main" id="{8B7EF67A-18EA-47C5-9DB8-4AFC903E7FE6}"/>
                </a:ext>
              </a:extLst>
            </p:cNvPr>
            <p:cNvSpPr/>
            <p:nvPr/>
          </p:nvSpPr>
          <p:spPr>
            <a:xfrm>
              <a:off x="3569308" y="1857159"/>
              <a:ext cx="667652" cy="667652"/>
            </a:xfrm>
            <a:prstGeom prst="ellipse">
              <a:avLst/>
            </a:prstGeom>
            <a:solidFill>
              <a:srgbClr val="D600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marL="0" marR="0" lvl="0" indent="0" algn="ctr" defTabSz="519543" rtl="0" eaLnBrk="1" fontAlgn="auto" latinLnBrk="0" hangingPunct="1">
                <a:lnSpc>
                  <a:spcPct val="100000"/>
                </a:lnSpc>
                <a:spcBef>
                  <a:spcPts val="0"/>
                </a:spcBef>
                <a:spcAft>
                  <a:spcPts val="0"/>
                </a:spcAft>
                <a:buClrTx/>
                <a:buSzTx/>
                <a:buFontTx/>
                <a:buNone/>
                <a:tabLst/>
                <a:defRPr/>
              </a:pPr>
              <a:endParaRPr kumimoji="0" lang="da-DK" sz="1200" b="1" i="0" u="none" strike="noStrike" kern="1200" cap="none" spc="0" normalizeH="0" baseline="0" noProof="0" dirty="0" err="1">
                <a:ln>
                  <a:noFill/>
                </a:ln>
                <a:solidFill>
                  <a:srgbClr val="3D4242"/>
                </a:solidFill>
                <a:effectLst/>
                <a:uLnTx/>
                <a:uFillTx/>
                <a:latin typeface="Work Sans" charset="0"/>
                <a:ea typeface="Work Sans" charset="0"/>
                <a:cs typeface="Work Sans" charset="0"/>
              </a:endParaRPr>
            </a:p>
          </p:txBody>
        </p:sp>
        <p:pic>
          <p:nvPicPr>
            <p:cNvPr id="6" name="Billede 5" descr="Et billede, der indeholder ur&#10;&#10;Automatisk genereret beskrivelse">
              <a:extLst>
                <a:ext uri="{FF2B5EF4-FFF2-40B4-BE49-F238E27FC236}">
                  <a16:creationId xmlns:a16="http://schemas.microsoft.com/office/drawing/2014/main" id="{FD390B05-11BC-4E21-9699-63E54F49C3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9307" y="1857159"/>
              <a:ext cx="667652" cy="667652"/>
            </a:xfrm>
            <a:prstGeom prst="rect">
              <a:avLst/>
            </a:prstGeom>
          </p:spPr>
        </p:pic>
      </p:grpSp>
    </p:spTree>
    <p:extLst>
      <p:ext uri="{BB962C8B-B14F-4D97-AF65-F5344CB8AC3E}">
        <p14:creationId xmlns:p14="http://schemas.microsoft.com/office/powerpoint/2010/main" val="18557128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4892AE-B7AF-4A16-B1FE-37BE6721A44D}"/>
              </a:ext>
            </a:extLst>
          </p:cNvPr>
          <p:cNvSpPr>
            <a:spLocks noGrp="1"/>
          </p:cNvSpPr>
          <p:nvPr>
            <p:ph type="title"/>
          </p:nvPr>
        </p:nvSpPr>
        <p:spPr>
          <a:xfrm>
            <a:off x="491547" y="379810"/>
            <a:ext cx="4812180" cy="895897"/>
          </a:xfrm>
        </p:spPr>
        <p:txBody>
          <a:bodyPr/>
          <a:lstStyle/>
          <a:p>
            <a:r>
              <a:rPr lang="da-DK" sz="1785" b="0" dirty="0"/>
              <a:t>Spørgsmål 1:</a:t>
            </a:r>
            <a:r>
              <a:rPr lang="da-DK" sz="2800" dirty="0"/>
              <a:t/>
            </a:r>
            <a:br>
              <a:rPr lang="da-DK" sz="2800" dirty="0"/>
            </a:br>
            <a:r>
              <a:rPr lang="da-DK" sz="2200" dirty="0">
                <a:solidFill>
                  <a:srgbClr val="3F4CC2"/>
                </a:solidFill>
              </a:rPr>
              <a:t>Du er den sidste på kontoret og ser en kollegas computer stå tændt og ulåst </a:t>
            </a:r>
            <a:r>
              <a:rPr lang="da-DK" sz="2200" b="0" dirty="0">
                <a:solidFill>
                  <a:srgbClr val="3F4CC2"/>
                </a:solidFill>
              </a:rPr>
              <a:t>– hvad gør du? </a:t>
            </a:r>
            <a:r>
              <a:rPr lang="da-DK" dirty="0"/>
              <a:t/>
            </a:r>
            <a:br>
              <a:rPr lang="da-DK" dirty="0"/>
            </a:br>
            <a:endParaRPr lang="da-DK" sz="1800" b="0" dirty="0"/>
          </a:p>
        </p:txBody>
      </p:sp>
      <p:sp>
        <p:nvSpPr>
          <p:cNvPr id="51" name="Rektangel 50">
            <a:extLst>
              <a:ext uri="{FF2B5EF4-FFF2-40B4-BE49-F238E27FC236}">
                <a16:creationId xmlns:a16="http://schemas.microsoft.com/office/drawing/2014/main" id="{0E6AE890-05A7-40BA-986D-FA85D30D52C3}"/>
              </a:ext>
            </a:extLst>
          </p:cNvPr>
          <p:cNvSpPr/>
          <p:nvPr/>
        </p:nvSpPr>
        <p:spPr>
          <a:xfrm>
            <a:off x="6035040" y="2178163"/>
            <a:ext cx="4357983" cy="81913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247" tIns="64247" rIns="64247" bIns="64247" numCol="1" spcCol="0" rtlCol="0" fromWordArt="0" anchor="ctr" anchorCtr="0" forceAA="0" compatLnSpc="1">
            <a:prstTxWarp prst="textNoShape">
              <a:avLst/>
            </a:prstTxWarp>
            <a:noAutofit/>
          </a:bodyPr>
          <a:lstStyle/>
          <a:p>
            <a:pPr defTabSz="519497">
              <a:defRPr/>
            </a:pPr>
            <a:endParaRPr lang="da-DK" sz="1600" dirty="0">
              <a:solidFill>
                <a:srgbClr val="3F4CC2"/>
              </a:solidFill>
              <a:ea typeface="Work Sans" charset="0"/>
              <a:cs typeface="Work Sans" charset="0"/>
            </a:endParaRPr>
          </a:p>
        </p:txBody>
      </p:sp>
      <p:sp>
        <p:nvSpPr>
          <p:cNvPr id="88" name="Rektangel 87">
            <a:extLst>
              <a:ext uri="{FF2B5EF4-FFF2-40B4-BE49-F238E27FC236}">
                <a16:creationId xmlns:a16="http://schemas.microsoft.com/office/drawing/2014/main" id="{F04425CB-D8FE-4B4C-85D7-7FD1C0FF087C}"/>
              </a:ext>
            </a:extLst>
          </p:cNvPr>
          <p:cNvSpPr/>
          <p:nvPr/>
        </p:nvSpPr>
        <p:spPr>
          <a:xfrm>
            <a:off x="5902037" y="3275579"/>
            <a:ext cx="4490986" cy="81913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247" tIns="64247" rIns="64247" bIns="64247" numCol="1" spcCol="0" rtlCol="0" fromWordArt="0" anchor="ctr" anchorCtr="0" forceAA="0" compatLnSpc="1">
            <a:prstTxWarp prst="textNoShape">
              <a:avLst/>
            </a:prstTxWarp>
            <a:noAutofit/>
          </a:bodyPr>
          <a:lstStyle/>
          <a:p>
            <a:pPr defTabSz="519497">
              <a:defRPr/>
            </a:pPr>
            <a:r>
              <a:rPr lang="da-DK" sz="1600" dirty="0">
                <a:solidFill>
                  <a:srgbClr val="3F4CC2"/>
                </a:solidFill>
              </a:rPr>
              <a:t>2</a:t>
            </a:r>
          </a:p>
        </p:txBody>
      </p:sp>
      <p:sp>
        <p:nvSpPr>
          <p:cNvPr id="90" name="Rektangel 89">
            <a:extLst>
              <a:ext uri="{FF2B5EF4-FFF2-40B4-BE49-F238E27FC236}">
                <a16:creationId xmlns:a16="http://schemas.microsoft.com/office/drawing/2014/main" id="{5B485365-AF27-2746-BDE2-6B871C127FCF}"/>
              </a:ext>
            </a:extLst>
          </p:cNvPr>
          <p:cNvSpPr/>
          <p:nvPr/>
        </p:nvSpPr>
        <p:spPr>
          <a:xfrm>
            <a:off x="5793355" y="4364100"/>
            <a:ext cx="4599668" cy="81913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247" tIns="64247" rIns="64247" bIns="64247" numCol="1" spcCol="0" rtlCol="0" fromWordArt="0" anchor="ctr" anchorCtr="0" forceAA="0" compatLnSpc="1">
            <a:prstTxWarp prst="textNoShape">
              <a:avLst/>
            </a:prstTxWarp>
            <a:noAutofit/>
          </a:bodyPr>
          <a:lstStyle/>
          <a:p>
            <a:pPr defTabSz="519497">
              <a:defRPr/>
            </a:pPr>
            <a:endParaRPr lang="da-DK" sz="1600" dirty="0">
              <a:solidFill>
                <a:srgbClr val="3F4CC2"/>
              </a:solidFill>
            </a:endParaRPr>
          </a:p>
        </p:txBody>
      </p:sp>
      <p:sp>
        <p:nvSpPr>
          <p:cNvPr id="9" name="Ellipse 8">
            <a:extLst>
              <a:ext uri="{FF2B5EF4-FFF2-40B4-BE49-F238E27FC236}">
                <a16:creationId xmlns:a16="http://schemas.microsoft.com/office/drawing/2014/main" id="{B8DAD1E1-1F76-4C8E-B2C7-5F4DD93B4E8D}"/>
              </a:ext>
            </a:extLst>
          </p:cNvPr>
          <p:cNvSpPr/>
          <p:nvPr/>
        </p:nvSpPr>
        <p:spPr>
          <a:xfrm>
            <a:off x="5599399" y="2178163"/>
            <a:ext cx="819135" cy="819135"/>
          </a:xfrm>
          <a:prstGeom prst="ellipse">
            <a:avLst/>
          </a:prstGeom>
          <a:solidFill>
            <a:srgbClr val="3F4CC2"/>
          </a:solidFill>
          <a:ln w="38100">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endParaRPr lang="da-DK" sz="1200" b="1" dirty="0" err="1">
              <a:solidFill>
                <a:schemeClr val="tx2"/>
              </a:solidFill>
              <a:latin typeface="Work Sans" charset="0"/>
              <a:ea typeface="Work Sans" charset="0"/>
              <a:cs typeface="Work Sans" charset="0"/>
            </a:endParaRPr>
          </a:p>
        </p:txBody>
      </p:sp>
      <p:sp>
        <p:nvSpPr>
          <p:cNvPr id="7" name="Tekstfelt 6">
            <a:extLst>
              <a:ext uri="{FF2B5EF4-FFF2-40B4-BE49-F238E27FC236}">
                <a16:creationId xmlns:a16="http://schemas.microsoft.com/office/drawing/2014/main" id="{853D3E3D-42D5-4676-9620-F5BB81F4F385}"/>
              </a:ext>
            </a:extLst>
          </p:cNvPr>
          <p:cNvSpPr txBox="1"/>
          <p:nvPr/>
        </p:nvSpPr>
        <p:spPr>
          <a:xfrm>
            <a:off x="5805761" y="2179851"/>
            <a:ext cx="416781" cy="738664"/>
          </a:xfrm>
          <a:prstGeom prst="rect">
            <a:avLst/>
          </a:prstGeom>
          <a:noFill/>
        </p:spPr>
        <p:txBody>
          <a:bodyPr wrap="none" lIns="0" tIns="0" rIns="0" bIns="0" rtlCol="0">
            <a:spAutoFit/>
          </a:bodyPr>
          <a:lstStyle/>
          <a:p>
            <a:r>
              <a:rPr lang="da-DK" sz="4800" b="1" dirty="0">
                <a:solidFill>
                  <a:schemeClr val="bg1"/>
                </a:solidFill>
                <a:latin typeface="Work Sans" panose="00000500000000000000" pitchFamily="2" charset="0"/>
                <a:ea typeface="Calibri" charset="0"/>
                <a:cs typeface="Calibri" charset="0"/>
              </a:rPr>
              <a:t>A</a:t>
            </a:r>
          </a:p>
        </p:txBody>
      </p:sp>
      <p:sp>
        <p:nvSpPr>
          <p:cNvPr id="99" name="Ellipse 98">
            <a:extLst>
              <a:ext uri="{FF2B5EF4-FFF2-40B4-BE49-F238E27FC236}">
                <a16:creationId xmlns:a16="http://schemas.microsoft.com/office/drawing/2014/main" id="{B25A77B8-98AE-4CD1-8827-F913F5BF87F1}"/>
              </a:ext>
            </a:extLst>
          </p:cNvPr>
          <p:cNvSpPr/>
          <p:nvPr/>
        </p:nvSpPr>
        <p:spPr>
          <a:xfrm>
            <a:off x="5586993" y="3273891"/>
            <a:ext cx="819135" cy="819135"/>
          </a:xfrm>
          <a:prstGeom prst="ellipse">
            <a:avLst/>
          </a:prstGeom>
          <a:solidFill>
            <a:srgbClr val="3F4CC2"/>
          </a:solidFill>
          <a:ln w="38100">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endParaRPr lang="da-DK" sz="1200" b="1" dirty="0" err="1">
              <a:solidFill>
                <a:schemeClr val="tx2"/>
              </a:solidFill>
              <a:latin typeface="Work Sans" charset="0"/>
              <a:ea typeface="Work Sans" charset="0"/>
              <a:cs typeface="Work Sans" charset="0"/>
            </a:endParaRPr>
          </a:p>
        </p:txBody>
      </p:sp>
      <p:sp>
        <p:nvSpPr>
          <p:cNvPr id="100" name="Tekstfelt 99">
            <a:extLst>
              <a:ext uri="{FF2B5EF4-FFF2-40B4-BE49-F238E27FC236}">
                <a16:creationId xmlns:a16="http://schemas.microsoft.com/office/drawing/2014/main" id="{E5A2EF90-2CB9-45C2-B9C5-DB268CF2F01C}"/>
              </a:ext>
            </a:extLst>
          </p:cNvPr>
          <p:cNvSpPr txBox="1"/>
          <p:nvPr/>
        </p:nvSpPr>
        <p:spPr>
          <a:xfrm>
            <a:off x="5793355" y="3314126"/>
            <a:ext cx="421590" cy="738664"/>
          </a:xfrm>
          <a:prstGeom prst="rect">
            <a:avLst/>
          </a:prstGeom>
          <a:noFill/>
        </p:spPr>
        <p:txBody>
          <a:bodyPr wrap="none" lIns="0" tIns="0" rIns="0" bIns="0" rtlCol="0">
            <a:spAutoFit/>
          </a:bodyPr>
          <a:lstStyle/>
          <a:p>
            <a:r>
              <a:rPr lang="da-DK" sz="4800" b="1" dirty="0">
                <a:solidFill>
                  <a:schemeClr val="bg1"/>
                </a:solidFill>
                <a:latin typeface="Work Sans" panose="00000500000000000000" pitchFamily="2" charset="0"/>
                <a:ea typeface="Calibri" charset="0"/>
                <a:cs typeface="Calibri" charset="0"/>
              </a:rPr>
              <a:t>B</a:t>
            </a:r>
          </a:p>
        </p:txBody>
      </p:sp>
      <p:sp>
        <p:nvSpPr>
          <p:cNvPr id="101" name="Ellipse 100">
            <a:extLst>
              <a:ext uri="{FF2B5EF4-FFF2-40B4-BE49-F238E27FC236}">
                <a16:creationId xmlns:a16="http://schemas.microsoft.com/office/drawing/2014/main" id="{4E3612FC-C405-45F7-9ACF-8F851C1D5B8C}"/>
              </a:ext>
            </a:extLst>
          </p:cNvPr>
          <p:cNvSpPr/>
          <p:nvPr/>
        </p:nvSpPr>
        <p:spPr>
          <a:xfrm>
            <a:off x="5599399" y="4364100"/>
            <a:ext cx="819135" cy="819135"/>
          </a:xfrm>
          <a:prstGeom prst="ellipse">
            <a:avLst/>
          </a:prstGeom>
          <a:solidFill>
            <a:srgbClr val="3F4CC2"/>
          </a:solidFill>
          <a:ln w="38100">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endParaRPr lang="da-DK" sz="1200" b="1" dirty="0" err="1">
              <a:solidFill>
                <a:schemeClr val="tx2"/>
              </a:solidFill>
              <a:latin typeface="Work Sans" charset="0"/>
              <a:ea typeface="Work Sans" charset="0"/>
              <a:cs typeface="Work Sans" charset="0"/>
            </a:endParaRPr>
          </a:p>
        </p:txBody>
      </p:sp>
      <p:sp>
        <p:nvSpPr>
          <p:cNvPr id="103" name="Tekstfelt 102">
            <a:extLst>
              <a:ext uri="{FF2B5EF4-FFF2-40B4-BE49-F238E27FC236}">
                <a16:creationId xmlns:a16="http://schemas.microsoft.com/office/drawing/2014/main" id="{6406A9E3-FC11-4967-891D-EB342A73AA7C}"/>
              </a:ext>
            </a:extLst>
          </p:cNvPr>
          <p:cNvSpPr txBox="1"/>
          <p:nvPr/>
        </p:nvSpPr>
        <p:spPr>
          <a:xfrm>
            <a:off x="5805761" y="4404335"/>
            <a:ext cx="416781" cy="738664"/>
          </a:xfrm>
          <a:prstGeom prst="rect">
            <a:avLst/>
          </a:prstGeom>
          <a:noFill/>
        </p:spPr>
        <p:txBody>
          <a:bodyPr wrap="none" lIns="0" tIns="0" rIns="0" bIns="0" rtlCol="0">
            <a:spAutoFit/>
          </a:bodyPr>
          <a:lstStyle/>
          <a:p>
            <a:r>
              <a:rPr lang="da-DK" sz="4800" b="1" dirty="0">
                <a:solidFill>
                  <a:schemeClr val="bg1"/>
                </a:solidFill>
                <a:latin typeface="Work Sans" panose="00000500000000000000" pitchFamily="2" charset="0"/>
                <a:ea typeface="Calibri" charset="0"/>
                <a:cs typeface="Calibri" charset="0"/>
              </a:rPr>
              <a:t>C</a:t>
            </a:r>
          </a:p>
        </p:txBody>
      </p:sp>
      <p:sp>
        <p:nvSpPr>
          <p:cNvPr id="11" name="Rektangel 10">
            <a:extLst>
              <a:ext uri="{FF2B5EF4-FFF2-40B4-BE49-F238E27FC236}">
                <a16:creationId xmlns:a16="http://schemas.microsoft.com/office/drawing/2014/main" id="{4432E95E-25DA-451B-9E88-3C5DA8C37A8D}"/>
              </a:ext>
            </a:extLst>
          </p:cNvPr>
          <p:cNvSpPr/>
          <p:nvPr/>
        </p:nvSpPr>
        <p:spPr>
          <a:xfrm>
            <a:off x="6518233" y="2295342"/>
            <a:ext cx="3731360" cy="584775"/>
          </a:xfrm>
          <a:prstGeom prst="rect">
            <a:avLst/>
          </a:prstGeom>
        </p:spPr>
        <p:txBody>
          <a:bodyPr wrap="square">
            <a:spAutoFit/>
          </a:bodyPr>
          <a:lstStyle/>
          <a:p>
            <a:pPr defTabSz="519497">
              <a:defRPr/>
            </a:pPr>
            <a:r>
              <a:rPr lang="da-DK" sz="1600" dirty="0">
                <a:solidFill>
                  <a:srgbClr val="3F4CC2"/>
                </a:solidFill>
                <a:ea typeface="Work Sans" charset="0"/>
                <a:cs typeface="Work Sans" charset="0"/>
              </a:rPr>
              <a:t>Lader computeren stå som den er – det er nok, at jeg låser døren efter mig.</a:t>
            </a:r>
          </a:p>
        </p:txBody>
      </p:sp>
      <p:sp>
        <p:nvSpPr>
          <p:cNvPr id="13" name="Rektangel 12">
            <a:extLst>
              <a:ext uri="{FF2B5EF4-FFF2-40B4-BE49-F238E27FC236}">
                <a16:creationId xmlns:a16="http://schemas.microsoft.com/office/drawing/2014/main" id="{9D0FECF7-CE07-4B07-8125-E038A1CAAB66}"/>
              </a:ext>
            </a:extLst>
          </p:cNvPr>
          <p:cNvSpPr/>
          <p:nvPr/>
        </p:nvSpPr>
        <p:spPr>
          <a:xfrm>
            <a:off x="6544491" y="3286960"/>
            <a:ext cx="3678843" cy="830997"/>
          </a:xfrm>
          <a:prstGeom prst="rect">
            <a:avLst/>
          </a:prstGeom>
        </p:spPr>
        <p:txBody>
          <a:bodyPr wrap="square">
            <a:spAutoFit/>
          </a:bodyPr>
          <a:lstStyle/>
          <a:p>
            <a:r>
              <a:rPr lang="da-DK" sz="1600" dirty="0">
                <a:solidFill>
                  <a:srgbClr val="3F4CC2"/>
                </a:solidFill>
              </a:rPr>
              <a:t>Låser computeren (uden at slukke den) inden jeg går og efterlader en note til ejeren.</a:t>
            </a:r>
            <a:endParaRPr lang="da-DK" sz="1600" dirty="0"/>
          </a:p>
        </p:txBody>
      </p:sp>
      <p:sp>
        <p:nvSpPr>
          <p:cNvPr id="15" name="Rektangel 14">
            <a:extLst>
              <a:ext uri="{FF2B5EF4-FFF2-40B4-BE49-F238E27FC236}">
                <a16:creationId xmlns:a16="http://schemas.microsoft.com/office/drawing/2014/main" id="{23479C34-7819-476F-8C5C-280C2848F358}"/>
              </a:ext>
            </a:extLst>
          </p:cNvPr>
          <p:cNvSpPr/>
          <p:nvPr/>
        </p:nvSpPr>
        <p:spPr>
          <a:xfrm>
            <a:off x="6544491" y="4363851"/>
            <a:ext cx="3213315" cy="830997"/>
          </a:xfrm>
          <a:prstGeom prst="rect">
            <a:avLst/>
          </a:prstGeom>
        </p:spPr>
        <p:txBody>
          <a:bodyPr wrap="square">
            <a:spAutoFit/>
          </a:bodyPr>
          <a:lstStyle/>
          <a:p>
            <a:pPr defTabSz="519497">
              <a:defRPr/>
            </a:pPr>
            <a:r>
              <a:rPr lang="da-DK" sz="1600" dirty="0">
                <a:solidFill>
                  <a:srgbClr val="3F4CC2"/>
                </a:solidFill>
              </a:rPr>
              <a:t>Gemmer og lukker alt, der er åbent, lægger en note til ejeren og slukker computeren helt.</a:t>
            </a:r>
          </a:p>
        </p:txBody>
      </p:sp>
      <p:pic>
        <p:nvPicPr>
          <p:cNvPr id="31" name="Picture 2" descr="Gratis lagerfoto af arbejde, arbejdsområde, bærbar computer">
            <a:extLst>
              <a:ext uri="{FF2B5EF4-FFF2-40B4-BE49-F238E27FC236}">
                <a16:creationId xmlns:a16="http://schemas.microsoft.com/office/drawing/2014/main" id="{F6D20E52-4287-9C41-AD83-F5D1AAE173D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170" t="25705" r="13829" b="2119"/>
          <a:stretch/>
        </p:blipFill>
        <p:spPr bwMode="auto">
          <a:xfrm>
            <a:off x="486115" y="2189775"/>
            <a:ext cx="4817612" cy="3005073"/>
          </a:xfrm>
          <a:prstGeom prst="rect">
            <a:avLst/>
          </a:prstGeom>
          <a:noFill/>
          <a:extLst>
            <a:ext uri="{909E8E84-426E-40DD-AFC4-6F175D3DCCD1}">
              <a14:hiddenFill xmlns:a14="http://schemas.microsoft.com/office/drawing/2010/main">
                <a:solidFill>
                  <a:srgbClr val="FFFFFF"/>
                </a:solidFill>
              </a14:hiddenFill>
            </a:ext>
          </a:extLst>
        </p:spPr>
      </p:pic>
      <p:sp>
        <p:nvSpPr>
          <p:cNvPr id="30" name="Rektangel 29">
            <a:extLst>
              <a:ext uri="{FF2B5EF4-FFF2-40B4-BE49-F238E27FC236}">
                <a16:creationId xmlns:a16="http://schemas.microsoft.com/office/drawing/2014/main" id="{D8A7ADC1-AA58-4A85-B4EB-3AC32FD08A58}"/>
              </a:ext>
            </a:extLst>
          </p:cNvPr>
          <p:cNvSpPr/>
          <p:nvPr/>
        </p:nvSpPr>
        <p:spPr>
          <a:xfrm>
            <a:off x="5686537" y="486404"/>
            <a:ext cx="273045" cy="136538"/>
          </a:xfrm>
          <a:prstGeom prst="rect">
            <a:avLst/>
          </a:prstGeom>
          <a:solidFill>
            <a:srgbClr val="D600BA"/>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32" name="Rektangel 31">
            <a:extLst>
              <a:ext uri="{FF2B5EF4-FFF2-40B4-BE49-F238E27FC236}">
                <a16:creationId xmlns:a16="http://schemas.microsoft.com/office/drawing/2014/main" id="{6F787332-64B8-4A23-80B4-02495DD6D017}"/>
              </a:ext>
            </a:extLst>
          </p:cNvPr>
          <p:cNvSpPr/>
          <p:nvPr/>
        </p:nvSpPr>
        <p:spPr>
          <a:xfrm>
            <a:off x="6319549" y="486404"/>
            <a:ext cx="273045" cy="136538"/>
          </a:xfrm>
          <a:prstGeom prst="rect">
            <a:avLst/>
          </a:prstGeom>
          <a:solidFill>
            <a:schemeClr val="bg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33" name="Rektangel 32">
            <a:extLst>
              <a:ext uri="{FF2B5EF4-FFF2-40B4-BE49-F238E27FC236}">
                <a16:creationId xmlns:a16="http://schemas.microsoft.com/office/drawing/2014/main" id="{3090CB26-8DF1-4AD3-9FB8-841EDE7EE095}"/>
              </a:ext>
            </a:extLst>
          </p:cNvPr>
          <p:cNvSpPr/>
          <p:nvPr/>
        </p:nvSpPr>
        <p:spPr>
          <a:xfrm>
            <a:off x="6952561" y="486404"/>
            <a:ext cx="273045" cy="136538"/>
          </a:xfrm>
          <a:prstGeom prst="rect">
            <a:avLst/>
          </a:prstGeom>
          <a:solidFill>
            <a:schemeClr val="bg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34" name="Rektangel 33">
            <a:extLst>
              <a:ext uri="{FF2B5EF4-FFF2-40B4-BE49-F238E27FC236}">
                <a16:creationId xmlns:a16="http://schemas.microsoft.com/office/drawing/2014/main" id="{95288C1D-19D5-4E28-89F8-E473EA1E9AD7}"/>
              </a:ext>
            </a:extLst>
          </p:cNvPr>
          <p:cNvSpPr/>
          <p:nvPr/>
        </p:nvSpPr>
        <p:spPr>
          <a:xfrm>
            <a:off x="7585573" y="486404"/>
            <a:ext cx="273045" cy="136538"/>
          </a:xfrm>
          <a:prstGeom prst="rect">
            <a:avLst/>
          </a:prstGeom>
          <a:solidFill>
            <a:schemeClr val="bg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35" name="Rektangel 34">
            <a:extLst>
              <a:ext uri="{FF2B5EF4-FFF2-40B4-BE49-F238E27FC236}">
                <a16:creationId xmlns:a16="http://schemas.microsoft.com/office/drawing/2014/main" id="{657AE02A-0AC5-481B-A85F-B84A10AC87CC}"/>
              </a:ext>
            </a:extLst>
          </p:cNvPr>
          <p:cNvSpPr/>
          <p:nvPr/>
        </p:nvSpPr>
        <p:spPr>
          <a:xfrm>
            <a:off x="8218585" y="486404"/>
            <a:ext cx="273045" cy="136538"/>
          </a:xfrm>
          <a:prstGeom prst="rect">
            <a:avLst/>
          </a:prstGeom>
          <a:solidFill>
            <a:schemeClr val="bg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36" name="Rektangel 35">
            <a:extLst>
              <a:ext uri="{FF2B5EF4-FFF2-40B4-BE49-F238E27FC236}">
                <a16:creationId xmlns:a16="http://schemas.microsoft.com/office/drawing/2014/main" id="{9BC79FCA-E354-42C3-8292-F93E8296B42F}"/>
              </a:ext>
            </a:extLst>
          </p:cNvPr>
          <p:cNvSpPr/>
          <p:nvPr/>
        </p:nvSpPr>
        <p:spPr>
          <a:xfrm>
            <a:off x="6003043" y="486404"/>
            <a:ext cx="273045" cy="136538"/>
          </a:xfrm>
          <a:prstGeom prst="rect">
            <a:avLst/>
          </a:prstGeom>
          <a:solidFill>
            <a:schemeClr val="bg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37" name="Rektangel 36">
            <a:extLst>
              <a:ext uri="{FF2B5EF4-FFF2-40B4-BE49-F238E27FC236}">
                <a16:creationId xmlns:a16="http://schemas.microsoft.com/office/drawing/2014/main" id="{7CCEAEB2-9314-4BCD-A402-76B947F30D86}"/>
              </a:ext>
            </a:extLst>
          </p:cNvPr>
          <p:cNvSpPr/>
          <p:nvPr/>
        </p:nvSpPr>
        <p:spPr>
          <a:xfrm>
            <a:off x="6636055" y="486404"/>
            <a:ext cx="273045" cy="136538"/>
          </a:xfrm>
          <a:prstGeom prst="rect">
            <a:avLst/>
          </a:prstGeom>
          <a:solidFill>
            <a:schemeClr val="bg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38" name="Rektangel 37">
            <a:extLst>
              <a:ext uri="{FF2B5EF4-FFF2-40B4-BE49-F238E27FC236}">
                <a16:creationId xmlns:a16="http://schemas.microsoft.com/office/drawing/2014/main" id="{A04D0CD5-0644-47C5-8659-2C6D78CCBDB5}"/>
              </a:ext>
            </a:extLst>
          </p:cNvPr>
          <p:cNvSpPr/>
          <p:nvPr/>
        </p:nvSpPr>
        <p:spPr>
          <a:xfrm>
            <a:off x="7269067" y="486404"/>
            <a:ext cx="273045" cy="136538"/>
          </a:xfrm>
          <a:prstGeom prst="rect">
            <a:avLst/>
          </a:prstGeom>
          <a:solidFill>
            <a:schemeClr val="bg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39" name="Rektangel 38">
            <a:extLst>
              <a:ext uri="{FF2B5EF4-FFF2-40B4-BE49-F238E27FC236}">
                <a16:creationId xmlns:a16="http://schemas.microsoft.com/office/drawing/2014/main" id="{698ABE68-7B09-4C1C-991F-B97EFA900EE2}"/>
              </a:ext>
            </a:extLst>
          </p:cNvPr>
          <p:cNvSpPr/>
          <p:nvPr/>
        </p:nvSpPr>
        <p:spPr>
          <a:xfrm>
            <a:off x="7902079" y="486404"/>
            <a:ext cx="273045" cy="136538"/>
          </a:xfrm>
          <a:prstGeom prst="rect">
            <a:avLst/>
          </a:prstGeom>
          <a:solidFill>
            <a:schemeClr val="bg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40" name="Rektangel 39">
            <a:extLst>
              <a:ext uri="{FF2B5EF4-FFF2-40B4-BE49-F238E27FC236}">
                <a16:creationId xmlns:a16="http://schemas.microsoft.com/office/drawing/2014/main" id="{63B9060C-D689-4487-9DD5-2A7A52C6A245}"/>
              </a:ext>
            </a:extLst>
          </p:cNvPr>
          <p:cNvSpPr/>
          <p:nvPr/>
        </p:nvSpPr>
        <p:spPr>
          <a:xfrm>
            <a:off x="8535091" y="486404"/>
            <a:ext cx="273045" cy="136538"/>
          </a:xfrm>
          <a:prstGeom prst="rect">
            <a:avLst/>
          </a:prstGeom>
          <a:solidFill>
            <a:schemeClr val="bg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41" name="Rektangel 40">
            <a:extLst>
              <a:ext uri="{FF2B5EF4-FFF2-40B4-BE49-F238E27FC236}">
                <a16:creationId xmlns:a16="http://schemas.microsoft.com/office/drawing/2014/main" id="{EACECCC0-EC80-4176-AC5F-4F34EC97EFD3}"/>
              </a:ext>
            </a:extLst>
          </p:cNvPr>
          <p:cNvSpPr/>
          <p:nvPr/>
        </p:nvSpPr>
        <p:spPr>
          <a:xfrm>
            <a:off x="8851597" y="486404"/>
            <a:ext cx="273045" cy="136538"/>
          </a:xfrm>
          <a:prstGeom prst="rect">
            <a:avLst/>
          </a:prstGeom>
          <a:solidFill>
            <a:schemeClr val="bg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42" name="Rektangel 41">
            <a:extLst>
              <a:ext uri="{FF2B5EF4-FFF2-40B4-BE49-F238E27FC236}">
                <a16:creationId xmlns:a16="http://schemas.microsoft.com/office/drawing/2014/main" id="{AB75C53B-14F7-47F6-95C7-1422C3C8EB65}"/>
              </a:ext>
            </a:extLst>
          </p:cNvPr>
          <p:cNvSpPr/>
          <p:nvPr/>
        </p:nvSpPr>
        <p:spPr>
          <a:xfrm>
            <a:off x="9168103" y="486404"/>
            <a:ext cx="273045" cy="136538"/>
          </a:xfrm>
          <a:prstGeom prst="rect">
            <a:avLst/>
          </a:prstGeom>
          <a:solidFill>
            <a:schemeClr val="bg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43" name="Rektangel 42">
            <a:extLst>
              <a:ext uri="{FF2B5EF4-FFF2-40B4-BE49-F238E27FC236}">
                <a16:creationId xmlns:a16="http://schemas.microsoft.com/office/drawing/2014/main" id="{AA912398-CF99-420B-ACB1-2A548B7F84F9}"/>
              </a:ext>
            </a:extLst>
          </p:cNvPr>
          <p:cNvSpPr/>
          <p:nvPr/>
        </p:nvSpPr>
        <p:spPr>
          <a:xfrm>
            <a:off x="9484605" y="486404"/>
            <a:ext cx="273045" cy="136538"/>
          </a:xfrm>
          <a:prstGeom prst="rect">
            <a:avLst/>
          </a:prstGeom>
          <a:solidFill>
            <a:schemeClr val="bg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29" name="Rektangel 28">
            <a:extLst>
              <a:ext uri="{FF2B5EF4-FFF2-40B4-BE49-F238E27FC236}">
                <a16:creationId xmlns:a16="http://schemas.microsoft.com/office/drawing/2014/main" id="{A47BFFF9-076F-4AF2-8269-49FE42037408}"/>
              </a:ext>
            </a:extLst>
          </p:cNvPr>
          <p:cNvSpPr/>
          <p:nvPr/>
        </p:nvSpPr>
        <p:spPr>
          <a:xfrm>
            <a:off x="9801107" y="486404"/>
            <a:ext cx="273045" cy="136538"/>
          </a:xfrm>
          <a:prstGeom prst="rect">
            <a:avLst/>
          </a:prstGeom>
          <a:solidFill>
            <a:schemeClr val="bg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44" name="Rektangel 43">
            <a:extLst>
              <a:ext uri="{FF2B5EF4-FFF2-40B4-BE49-F238E27FC236}">
                <a16:creationId xmlns:a16="http://schemas.microsoft.com/office/drawing/2014/main" id="{7ABF8355-26B8-489F-939D-FE777BB7D82A}"/>
              </a:ext>
            </a:extLst>
          </p:cNvPr>
          <p:cNvSpPr/>
          <p:nvPr/>
        </p:nvSpPr>
        <p:spPr>
          <a:xfrm>
            <a:off x="10116553" y="486404"/>
            <a:ext cx="273045" cy="136538"/>
          </a:xfrm>
          <a:prstGeom prst="rect">
            <a:avLst/>
          </a:prstGeom>
          <a:solidFill>
            <a:schemeClr val="bg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Tree>
    <p:extLst>
      <p:ext uri="{BB962C8B-B14F-4D97-AF65-F5344CB8AC3E}">
        <p14:creationId xmlns:p14="http://schemas.microsoft.com/office/powerpoint/2010/main" val="19718617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3F4CC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4892AE-B7AF-4A16-B1FE-37BE6721A44D}"/>
              </a:ext>
            </a:extLst>
          </p:cNvPr>
          <p:cNvSpPr>
            <a:spLocks noGrp="1"/>
          </p:cNvSpPr>
          <p:nvPr>
            <p:ph type="title"/>
          </p:nvPr>
        </p:nvSpPr>
        <p:spPr>
          <a:xfrm>
            <a:off x="491546" y="379810"/>
            <a:ext cx="5214987" cy="895897"/>
          </a:xfrm>
        </p:spPr>
        <p:txBody>
          <a:bodyPr/>
          <a:lstStyle/>
          <a:p>
            <a:r>
              <a:rPr lang="da-DK" sz="1400" b="0" dirty="0">
                <a:solidFill>
                  <a:schemeClr val="bg1"/>
                </a:solidFill>
              </a:rPr>
              <a:t>Spørgsmål 1:</a:t>
            </a:r>
            <a:r>
              <a:rPr lang="da-DK" dirty="0">
                <a:solidFill>
                  <a:schemeClr val="bg1"/>
                </a:solidFill>
              </a:rPr>
              <a:t/>
            </a:r>
            <a:br>
              <a:rPr lang="da-DK" dirty="0">
                <a:solidFill>
                  <a:schemeClr val="bg1"/>
                </a:solidFill>
              </a:rPr>
            </a:br>
            <a:r>
              <a:rPr lang="da-DK" sz="1800" dirty="0">
                <a:solidFill>
                  <a:schemeClr val="bg1"/>
                </a:solidFill>
              </a:rPr>
              <a:t>Du er den sidste på kontoret og ser en kollegas computer stå tændt og ulåst </a:t>
            </a:r>
            <a:r>
              <a:rPr lang="da-DK" sz="1800" b="0" dirty="0">
                <a:solidFill>
                  <a:schemeClr val="bg1"/>
                </a:solidFill>
              </a:rPr>
              <a:t>– hvad gør du? </a:t>
            </a:r>
            <a:r>
              <a:rPr lang="da-DK" dirty="0">
                <a:solidFill>
                  <a:schemeClr val="bg1"/>
                </a:solidFill>
              </a:rPr>
              <a:t/>
            </a:r>
            <a:br>
              <a:rPr lang="da-DK" dirty="0">
                <a:solidFill>
                  <a:schemeClr val="bg1"/>
                </a:solidFill>
              </a:rPr>
            </a:br>
            <a:endParaRPr lang="da-DK" sz="1800" b="0" dirty="0">
              <a:solidFill>
                <a:schemeClr val="bg1"/>
              </a:solidFill>
            </a:endParaRPr>
          </a:p>
        </p:txBody>
      </p:sp>
      <p:sp>
        <p:nvSpPr>
          <p:cNvPr id="99" name="Ellipse 98">
            <a:extLst>
              <a:ext uri="{FF2B5EF4-FFF2-40B4-BE49-F238E27FC236}">
                <a16:creationId xmlns:a16="http://schemas.microsoft.com/office/drawing/2014/main" id="{B25A77B8-98AE-4CD1-8827-F913F5BF87F1}"/>
              </a:ext>
            </a:extLst>
          </p:cNvPr>
          <p:cNvSpPr/>
          <p:nvPr/>
        </p:nvSpPr>
        <p:spPr>
          <a:xfrm>
            <a:off x="451719" y="1951736"/>
            <a:ext cx="2740214" cy="2740214"/>
          </a:xfrm>
          <a:prstGeom prst="ellipse">
            <a:avLst/>
          </a:prstGeom>
          <a:solidFill>
            <a:srgbClr val="3F4CC2"/>
          </a:solidFill>
          <a:ln w="793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r>
              <a:rPr lang="da-DK" sz="13800" b="1" dirty="0">
                <a:solidFill>
                  <a:schemeClr val="bg1"/>
                </a:solidFill>
                <a:latin typeface="Arial" panose="020B0604020202020204" pitchFamily="34" charset="0"/>
                <a:ea typeface="Calibri" charset="0"/>
                <a:cs typeface="Arial" panose="020B0604020202020204" pitchFamily="34" charset="0"/>
              </a:rPr>
              <a:t>B</a:t>
            </a:r>
            <a:endParaRPr lang="da-DK" sz="9600" b="1" dirty="0">
              <a:solidFill>
                <a:schemeClr val="bg1"/>
              </a:solidFill>
              <a:latin typeface="Arial" panose="020B0604020202020204" pitchFamily="34" charset="0"/>
              <a:ea typeface="Calibri" charset="0"/>
              <a:cs typeface="Arial" panose="020B0604020202020204" pitchFamily="34" charset="0"/>
            </a:endParaRPr>
          </a:p>
        </p:txBody>
      </p:sp>
      <p:sp>
        <p:nvSpPr>
          <p:cNvPr id="13" name="Rektangel 12">
            <a:extLst>
              <a:ext uri="{FF2B5EF4-FFF2-40B4-BE49-F238E27FC236}">
                <a16:creationId xmlns:a16="http://schemas.microsoft.com/office/drawing/2014/main" id="{9D0FECF7-CE07-4B07-8125-E038A1CAAB66}"/>
              </a:ext>
            </a:extLst>
          </p:cNvPr>
          <p:cNvSpPr/>
          <p:nvPr/>
        </p:nvSpPr>
        <p:spPr>
          <a:xfrm>
            <a:off x="3569307" y="2163849"/>
            <a:ext cx="6632498" cy="3447098"/>
          </a:xfrm>
          <a:prstGeom prst="rect">
            <a:avLst/>
          </a:prstGeom>
        </p:spPr>
        <p:txBody>
          <a:bodyPr wrap="square">
            <a:spAutoFit/>
          </a:bodyPr>
          <a:lstStyle/>
          <a:p>
            <a:r>
              <a:rPr lang="da-DK" sz="2000" b="1" dirty="0">
                <a:solidFill>
                  <a:schemeClr val="bg1"/>
                </a:solidFill>
                <a:latin typeface="Arial" panose="020B0604020202020204" pitchFamily="34" charset="0"/>
                <a:cs typeface="Arial" panose="020B0604020202020204" pitchFamily="34" charset="0"/>
              </a:rPr>
              <a:t>Låser computeren (uden at slukke den) inden jeg går og efterlader en note til ejeren.</a:t>
            </a:r>
          </a:p>
          <a:p>
            <a:pPr marL="285750" indent="-285750">
              <a:buFont typeface="Arial" panose="020B0604020202020204" pitchFamily="34" charset="0"/>
              <a:buChar char="•"/>
            </a:pPr>
            <a:endParaRPr lang="da-DK" sz="1800" dirty="0">
              <a:solidFill>
                <a:schemeClr val="bg1"/>
              </a:solidFill>
            </a:endParaRPr>
          </a:p>
          <a:p>
            <a:pPr marL="285750" indent="-285750">
              <a:buFont typeface="Arial" panose="020B0604020202020204" pitchFamily="34" charset="0"/>
              <a:buChar char="•"/>
            </a:pPr>
            <a:r>
              <a:rPr lang="da-DK" sz="1600" dirty="0">
                <a:solidFill>
                  <a:schemeClr val="bg1"/>
                </a:solidFill>
              </a:rPr>
              <a:t>At låse døren er ikke nok, da andre kan få adgang til lokalet.</a:t>
            </a:r>
          </a:p>
          <a:p>
            <a:pPr marL="285750" indent="-285750">
              <a:buFont typeface="Arial" panose="020B0604020202020204" pitchFamily="34" charset="0"/>
              <a:buChar char="•"/>
            </a:pPr>
            <a:endParaRPr lang="da-DK" sz="1600" dirty="0">
              <a:solidFill>
                <a:schemeClr val="bg1"/>
              </a:solidFill>
            </a:endParaRPr>
          </a:p>
          <a:p>
            <a:pPr marL="285750" indent="-285750">
              <a:buFont typeface="Arial" panose="020B0604020202020204" pitchFamily="34" charset="0"/>
              <a:buChar char="•"/>
            </a:pPr>
            <a:r>
              <a:rPr lang="da-DK" sz="1600" dirty="0">
                <a:solidFill>
                  <a:schemeClr val="bg1"/>
                </a:solidFill>
              </a:rPr>
              <a:t>Så længe computeren er beskyttet med password, er det nok at låse den. </a:t>
            </a:r>
          </a:p>
          <a:p>
            <a:pPr marL="285750" indent="-285750">
              <a:buFont typeface="Arial" panose="020B0604020202020204" pitchFamily="34" charset="0"/>
              <a:buChar char="•"/>
            </a:pPr>
            <a:endParaRPr lang="da-DK" sz="1600" dirty="0">
              <a:solidFill>
                <a:schemeClr val="bg1"/>
              </a:solidFill>
            </a:endParaRPr>
          </a:p>
          <a:p>
            <a:pPr marL="285750" indent="-285750">
              <a:buFont typeface="Arial" panose="020B0604020202020204" pitchFamily="34" charset="0"/>
              <a:buChar char="•"/>
            </a:pPr>
            <a:r>
              <a:rPr lang="da-DK" sz="1600" dirty="0">
                <a:solidFill>
                  <a:schemeClr val="bg1"/>
                </a:solidFill>
              </a:rPr>
              <a:t>Du bør ikke bruge en andens computer. Dette gælder også, hvis det handler om at tage stilling til, hvorvidt et dokument skal gemmes eller ej. Derfor bør du aldrig forsøge at vurdere hvad, der skal lukkes ned inden en nedlukning af computeren.</a:t>
            </a:r>
          </a:p>
          <a:p>
            <a:pPr marL="285750" indent="-285750">
              <a:buFont typeface="Arial" panose="020B0604020202020204" pitchFamily="34" charset="0"/>
              <a:buChar char="•"/>
            </a:pPr>
            <a:endParaRPr lang="da-DK" sz="1600" dirty="0">
              <a:solidFill>
                <a:schemeClr val="bg1"/>
              </a:solidFill>
            </a:endParaRPr>
          </a:p>
          <a:p>
            <a:r>
              <a:rPr lang="da-DK" sz="1600" dirty="0">
                <a:solidFill>
                  <a:schemeClr val="bg1"/>
                </a:solidFill>
              </a:rPr>
              <a:t>Tip: </a:t>
            </a:r>
            <a:r>
              <a:rPr lang="da-DK" sz="1600" i="1" dirty="0">
                <a:solidFill>
                  <a:schemeClr val="bg1"/>
                </a:solidFill>
              </a:rPr>
              <a:t>Genvejstasten til at låse computeren på </a:t>
            </a:r>
            <a:r>
              <a:rPr lang="da-DK" sz="1600" i="1" dirty="0" err="1">
                <a:solidFill>
                  <a:schemeClr val="bg1"/>
                </a:solidFill>
              </a:rPr>
              <a:t>PC’er</a:t>
            </a:r>
            <a:r>
              <a:rPr lang="da-DK" sz="1600" i="1" dirty="0">
                <a:solidFill>
                  <a:schemeClr val="bg1"/>
                </a:solidFill>
              </a:rPr>
              <a:t> er WIN+L. </a:t>
            </a:r>
          </a:p>
        </p:txBody>
      </p:sp>
      <p:grpSp>
        <p:nvGrpSpPr>
          <p:cNvPr id="10" name="Gruppe 9">
            <a:extLst>
              <a:ext uri="{FF2B5EF4-FFF2-40B4-BE49-F238E27FC236}">
                <a16:creationId xmlns:a16="http://schemas.microsoft.com/office/drawing/2014/main" id="{434970FC-FBFC-4F6E-A20B-FA2A194D3C87}"/>
              </a:ext>
            </a:extLst>
          </p:cNvPr>
          <p:cNvGrpSpPr/>
          <p:nvPr/>
        </p:nvGrpSpPr>
        <p:grpSpPr>
          <a:xfrm>
            <a:off x="2316240" y="1857159"/>
            <a:ext cx="667653" cy="667652"/>
            <a:chOff x="3569307" y="1857159"/>
            <a:chExt cx="667653" cy="667652"/>
          </a:xfrm>
        </p:grpSpPr>
        <p:sp>
          <p:nvSpPr>
            <p:cNvPr id="8" name="Ellipse 7">
              <a:extLst>
                <a:ext uri="{FF2B5EF4-FFF2-40B4-BE49-F238E27FC236}">
                  <a16:creationId xmlns:a16="http://schemas.microsoft.com/office/drawing/2014/main" id="{8B7EF67A-18EA-47C5-9DB8-4AFC903E7FE6}"/>
                </a:ext>
              </a:extLst>
            </p:cNvPr>
            <p:cNvSpPr/>
            <p:nvPr/>
          </p:nvSpPr>
          <p:spPr>
            <a:xfrm>
              <a:off x="3569308" y="1857159"/>
              <a:ext cx="667652" cy="667652"/>
            </a:xfrm>
            <a:prstGeom prst="ellipse">
              <a:avLst/>
            </a:prstGeom>
            <a:solidFill>
              <a:srgbClr val="D600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endParaRPr lang="da-DK" sz="1200" b="1" dirty="0" err="1">
                <a:solidFill>
                  <a:schemeClr val="tx2"/>
                </a:solidFill>
                <a:latin typeface="Work Sans" charset="0"/>
                <a:ea typeface="Work Sans" charset="0"/>
                <a:cs typeface="Work Sans" charset="0"/>
              </a:endParaRPr>
            </a:p>
          </p:txBody>
        </p:sp>
        <p:pic>
          <p:nvPicPr>
            <p:cNvPr id="6" name="Billede 5" descr="Et billede, der indeholder ur&#10;&#10;Automatisk genereret beskrivelse">
              <a:extLst>
                <a:ext uri="{FF2B5EF4-FFF2-40B4-BE49-F238E27FC236}">
                  <a16:creationId xmlns:a16="http://schemas.microsoft.com/office/drawing/2014/main" id="{FD390B05-11BC-4E21-9699-63E54F49C3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9307" y="1857159"/>
              <a:ext cx="667652" cy="667652"/>
            </a:xfrm>
            <a:prstGeom prst="rect">
              <a:avLst/>
            </a:prstGeom>
          </p:spPr>
        </p:pic>
      </p:grpSp>
    </p:spTree>
    <p:extLst>
      <p:ext uri="{BB962C8B-B14F-4D97-AF65-F5344CB8AC3E}">
        <p14:creationId xmlns:p14="http://schemas.microsoft.com/office/powerpoint/2010/main" val="41447011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4892AE-B7AF-4A16-B1FE-37BE6721A44D}"/>
              </a:ext>
            </a:extLst>
          </p:cNvPr>
          <p:cNvSpPr>
            <a:spLocks noGrp="1"/>
          </p:cNvSpPr>
          <p:nvPr>
            <p:ph type="title"/>
          </p:nvPr>
        </p:nvSpPr>
        <p:spPr>
          <a:xfrm>
            <a:off x="491547" y="379810"/>
            <a:ext cx="5468035" cy="895897"/>
          </a:xfrm>
        </p:spPr>
        <p:txBody>
          <a:bodyPr/>
          <a:lstStyle/>
          <a:p>
            <a:r>
              <a:rPr lang="da-DK" sz="1785" b="0" dirty="0"/>
              <a:t>Spørgsmål 2:</a:t>
            </a:r>
            <a:r>
              <a:rPr lang="da-DK" sz="2800" dirty="0"/>
              <a:t/>
            </a:r>
            <a:br>
              <a:rPr lang="da-DK" sz="2800" dirty="0"/>
            </a:br>
            <a:r>
              <a:rPr lang="da-DK" sz="2200" dirty="0">
                <a:solidFill>
                  <a:srgbClr val="3F4CC2"/>
                </a:solidFill>
              </a:rPr>
              <a:t>Du modtager en mail, der indeholder følsomme eller fortrolige personoplysninger på en borger </a:t>
            </a:r>
            <a:br>
              <a:rPr lang="da-DK" sz="2200" dirty="0">
                <a:solidFill>
                  <a:srgbClr val="3F4CC2"/>
                </a:solidFill>
              </a:rPr>
            </a:br>
            <a:r>
              <a:rPr lang="da-DK" sz="2200" b="0" dirty="0">
                <a:solidFill>
                  <a:srgbClr val="3F4CC2"/>
                </a:solidFill>
              </a:rPr>
              <a:t>– hvad gør du? </a:t>
            </a:r>
            <a:r>
              <a:rPr lang="da-DK" dirty="0"/>
              <a:t/>
            </a:r>
            <a:br>
              <a:rPr lang="da-DK" dirty="0"/>
            </a:br>
            <a:endParaRPr lang="da-DK" sz="1800" b="0" dirty="0"/>
          </a:p>
        </p:txBody>
      </p:sp>
      <p:sp>
        <p:nvSpPr>
          <p:cNvPr id="51" name="Rektangel 50">
            <a:extLst>
              <a:ext uri="{FF2B5EF4-FFF2-40B4-BE49-F238E27FC236}">
                <a16:creationId xmlns:a16="http://schemas.microsoft.com/office/drawing/2014/main" id="{0E6AE890-05A7-40BA-986D-FA85D30D52C3}"/>
              </a:ext>
            </a:extLst>
          </p:cNvPr>
          <p:cNvSpPr/>
          <p:nvPr/>
        </p:nvSpPr>
        <p:spPr>
          <a:xfrm>
            <a:off x="6035040" y="2178163"/>
            <a:ext cx="4357983" cy="81913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247" tIns="64247" rIns="64247" bIns="64247" numCol="1" spcCol="0" rtlCol="0" fromWordArt="0" anchor="ctr" anchorCtr="0" forceAA="0" compatLnSpc="1">
            <a:prstTxWarp prst="textNoShape">
              <a:avLst/>
            </a:prstTxWarp>
            <a:noAutofit/>
          </a:bodyPr>
          <a:lstStyle/>
          <a:p>
            <a:pPr defTabSz="519497">
              <a:defRPr/>
            </a:pPr>
            <a:endParaRPr lang="da-DK" sz="1600" dirty="0">
              <a:solidFill>
                <a:srgbClr val="3F4CC2"/>
              </a:solidFill>
              <a:ea typeface="Work Sans" charset="0"/>
              <a:cs typeface="Work Sans" charset="0"/>
            </a:endParaRPr>
          </a:p>
        </p:txBody>
      </p:sp>
      <p:sp>
        <p:nvSpPr>
          <p:cNvPr id="88" name="Rektangel 87">
            <a:extLst>
              <a:ext uri="{FF2B5EF4-FFF2-40B4-BE49-F238E27FC236}">
                <a16:creationId xmlns:a16="http://schemas.microsoft.com/office/drawing/2014/main" id="{F04425CB-D8FE-4B4C-85D7-7FD1C0FF087C}"/>
              </a:ext>
            </a:extLst>
          </p:cNvPr>
          <p:cNvSpPr/>
          <p:nvPr/>
        </p:nvSpPr>
        <p:spPr>
          <a:xfrm>
            <a:off x="5902037" y="3275579"/>
            <a:ext cx="4490986" cy="81913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247" tIns="64247" rIns="64247" bIns="64247" numCol="1" spcCol="0" rtlCol="0" fromWordArt="0" anchor="ctr" anchorCtr="0" forceAA="0" compatLnSpc="1">
            <a:prstTxWarp prst="textNoShape">
              <a:avLst/>
            </a:prstTxWarp>
            <a:noAutofit/>
          </a:bodyPr>
          <a:lstStyle/>
          <a:p>
            <a:pPr defTabSz="519497">
              <a:defRPr/>
            </a:pPr>
            <a:r>
              <a:rPr lang="da-DK" sz="1600" dirty="0">
                <a:solidFill>
                  <a:srgbClr val="3F4CC2"/>
                </a:solidFill>
              </a:rPr>
              <a:t>2</a:t>
            </a:r>
          </a:p>
        </p:txBody>
      </p:sp>
      <p:sp>
        <p:nvSpPr>
          <p:cNvPr id="90" name="Rektangel 89">
            <a:extLst>
              <a:ext uri="{FF2B5EF4-FFF2-40B4-BE49-F238E27FC236}">
                <a16:creationId xmlns:a16="http://schemas.microsoft.com/office/drawing/2014/main" id="{5B485365-AF27-2746-BDE2-6B871C127FCF}"/>
              </a:ext>
            </a:extLst>
          </p:cNvPr>
          <p:cNvSpPr/>
          <p:nvPr/>
        </p:nvSpPr>
        <p:spPr>
          <a:xfrm>
            <a:off x="5793355" y="4364100"/>
            <a:ext cx="4599668" cy="81913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247" tIns="64247" rIns="64247" bIns="64247" numCol="1" spcCol="0" rtlCol="0" fromWordArt="0" anchor="ctr" anchorCtr="0" forceAA="0" compatLnSpc="1">
            <a:prstTxWarp prst="textNoShape">
              <a:avLst/>
            </a:prstTxWarp>
            <a:noAutofit/>
          </a:bodyPr>
          <a:lstStyle/>
          <a:p>
            <a:pPr defTabSz="519497">
              <a:defRPr/>
            </a:pPr>
            <a:endParaRPr lang="da-DK" sz="1600" dirty="0">
              <a:solidFill>
                <a:srgbClr val="3F4CC2"/>
              </a:solidFill>
            </a:endParaRPr>
          </a:p>
        </p:txBody>
      </p:sp>
      <p:sp>
        <p:nvSpPr>
          <p:cNvPr id="9" name="Ellipse 8">
            <a:extLst>
              <a:ext uri="{FF2B5EF4-FFF2-40B4-BE49-F238E27FC236}">
                <a16:creationId xmlns:a16="http://schemas.microsoft.com/office/drawing/2014/main" id="{B8DAD1E1-1F76-4C8E-B2C7-5F4DD93B4E8D}"/>
              </a:ext>
            </a:extLst>
          </p:cNvPr>
          <p:cNvSpPr/>
          <p:nvPr/>
        </p:nvSpPr>
        <p:spPr>
          <a:xfrm>
            <a:off x="5599399" y="2178163"/>
            <a:ext cx="819135" cy="819135"/>
          </a:xfrm>
          <a:prstGeom prst="ellipse">
            <a:avLst/>
          </a:prstGeom>
          <a:solidFill>
            <a:srgbClr val="3F4CC2"/>
          </a:solidFill>
          <a:ln w="38100">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endParaRPr lang="da-DK" sz="1200" b="1" dirty="0" err="1">
              <a:solidFill>
                <a:schemeClr val="tx2"/>
              </a:solidFill>
              <a:latin typeface="Work Sans" charset="0"/>
              <a:ea typeface="Work Sans" charset="0"/>
              <a:cs typeface="Work Sans" charset="0"/>
            </a:endParaRPr>
          </a:p>
        </p:txBody>
      </p:sp>
      <p:sp>
        <p:nvSpPr>
          <p:cNvPr id="7" name="Tekstfelt 6">
            <a:extLst>
              <a:ext uri="{FF2B5EF4-FFF2-40B4-BE49-F238E27FC236}">
                <a16:creationId xmlns:a16="http://schemas.microsoft.com/office/drawing/2014/main" id="{853D3E3D-42D5-4676-9620-F5BB81F4F385}"/>
              </a:ext>
            </a:extLst>
          </p:cNvPr>
          <p:cNvSpPr txBox="1"/>
          <p:nvPr/>
        </p:nvSpPr>
        <p:spPr>
          <a:xfrm>
            <a:off x="5805761" y="2179851"/>
            <a:ext cx="416781" cy="738664"/>
          </a:xfrm>
          <a:prstGeom prst="rect">
            <a:avLst/>
          </a:prstGeom>
          <a:noFill/>
        </p:spPr>
        <p:txBody>
          <a:bodyPr wrap="none" lIns="0" tIns="0" rIns="0" bIns="0" rtlCol="0">
            <a:spAutoFit/>
          </a:bodyPr>
          <a:lstStyle/>
          <a:p>
            <a:r>
              <a:rPr lang="da-DK" sz="4800" b="1" dirty="0">
                <a:solidFill>
                  <a:schemeClr val="bg1"/>
                </a:solidFill>
                <a:latin typeface="Work Sans" panose="00000500000000000000" pitchFamily="2" charset="0"/>
                <a:ea typeface="Calibri" charset="0"/>
                <a:cs typeface="Calibri" charset="0"/>
              </a:rPr>
              <a:t>A</a:t>
            </a:r>
          </a:p>
        </p:txBody>
      </p:sp>
      <p:sp>
        <p:nvSpPr>
          <p:cNvPr id="99" name="Ellipse 98">
            <a:extLst>
              <a:ext uri="{FF2B5EF4-FFF2-40B4-BE49-F238E27FC236}">
                <a16:creationId xmlns:a16="http://schemas.microsoft.com/office/drawing/2014/main" id="{B25A77B8-98AE-4CD1-8827-F913F5BF87F1}"/>
              </a:ext>
            </a:extLst>
          </p:cNvPr>
          <p:cNvSpPr/>
          <p:nvPr/>
        </p:nvSpPr>
        <p:spPr>
          <a:xfrm>
            <a:off x="5586993" y="3273891"/>
            <a:ext cx="819135" cy="819135"/>
          </a:xfrm>
          <a:prstGeom prst="ellipse">
            <a:avLst/>
          </a:prstGeom>
          <a:solidFill>
            <a:srgbClr val="3F4CC2"/>
          </a:solidFill>
          <a:ln w="38100">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endParaRPr lang="da-DK" sz="1200" b="1" dirty="0" err="1">
              <a:solidFill>
                <a:schemeClr val="tx2"/>
              </a:solidFill>
              <a:latin typeface="Work Sans" charset="0"/>
              <a:ea typeface="Work Sans" charset="0"/>
              <a:cs typeface="Work Sans" charset="0"/>
            </a:endParaRPr>
          </a:p>
        </p:txBody>
      </p:sp>
      <p:sp>
        <p:nvSpPr>
          <p:cNvPr id="100" name="Tekstfelt 99">
            <a:extLst>
              <a:ext uri="{FF2B5EF4-FFF2-40B4-BE49-F238E27FC236}">
                <a16:creationId xmlns:a16="http://schemas.microsoft.com/office/drawing/2014/main" id="{E5A2EF90-2CB9-45C2-B9C5-DB268CF2F01C}"/>
              </a:ext>
            </a:extLst>
          </p:cNvPr>
          <p:cNvSpPr txBox="1"/>
          <p:nvPr/>
        </p:nvSpPr>
        <p:spPr>
          <a:xfrm>
            <a:off x="5785765" y="3314126"/>
            <a:ext cx="421590" cy="738664"/>
          </a:xfrm>
          <a:prstGeom prst="rect">
            <a:avLst/>
          </a:prstGeom>
          <a:noFill/>
        </p:spPr>
        <p:txBody>
          <a:bodyPr wrap="none" lIns="0" tIns="0" rIns="0" bIns="0" rtlCol="0">
            <a:spAutoFit/>
          </a:bodyPr>
          <a:lstStyle/>
          <a:p>
            <a:r>
              <a:rPr lang="da-DK" sz="4800" b="1" dirty="0">
                <a:solidFill>
                  <a:schemeClr val="bg1"/>
                </a:solidFill>
                <a:latin typeface="Work Sans" panose="00000500000000000000" pitchFamily="2" charset="0"/>
                <a:ea typeface="Calibri" charset="0"/>
                <a:cs typeface="Calibri" charset="0"/>
              </a:rPr>
              <a:t>B</a:t>
            </a:r>
          </a:p>
        </p:txBody>
      </p:sp>
      <p:sp>
        <p:nvSpPr>
          <p:cNvPr id="101" name="Ellipse 100">
            <a:extLst>
              <a:ext uri="{FF2B5EF4-FFF2-40B4-BE49-F238E27FC236}">
                <a16:creationId xmlns:a16="http://schemas.microsoft.com/office/drawing/2014/main" id="{4E3612FC-C405-45F7-9ACF-8F851C1D5B8C}"/>
              </a:ext>
            </a:extLst>
          </p:cNvPr>
          <p:cNvSpPr/>
          <p:nvPr/>
        </p:nvSpPr>
        <p:spPr>
          <a:xfrm>
            <a:off x="5599399" y="4364100"/>
            <a:ext cx="819135" cy="819135"/>
          </a:xfrm>
          <a:prstGeom prst="ellipse">
            <a:avLst/>
          </a:prstGeom>
          <a:solidFill>
            <a:srgbClr val="3F4CC2"/>
          </a:solidFill>
          <a:ln w="38100">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endParaRPr lang="da-DK" sz="1200" b="1" dirty="0" err="1">
              <a:solidFill>
                <a:schemeClr val="tx2"/>
              </a:solidFill>
              <a:latin typeface="Work Sans" charset="0"/>
              <a:ea typeface="Work Sans" charset="0"/>
              <a:cs typeface="Work Sans" charset="0"/>
            </a:endParaRPr>
          </a:p>
        </p:txBody>
      </p:sp>
      <p:sp>
        <p:nvSpPr>
          <p:cNvPr id="103" name="Tekstfelt 102">
            <a:extLst>
              <a:ext uri="{FF2B5EF4-FFF2-40B4-BE49-F238E27FC236}">
                <a16:creationId xmlns:a16="http://schemas.microsoft.com/office/drawing/2014/main" id="{6406A9E3-FC11-4967-891D-EB342A73AA7C}"/>
              </a:ext>
            </a:extLst>
          </p:cNvPr>
          <p:cNvSpPr txBox="1"/>
          <p:nvPr/>
        </p:nvSpPr>
        <p:spPr>
          <a:xfrm>
            <a:off x="5797294" y="4408123"/>
            <a:ext cx="416781" cy="738664"/>
          </a:xfrm>
          <a:prstGeom prst="rect">
            <a:avLst/>
          </a:prstGeom>
          <a:noFill/>
        </p:spPr>
        <p:txBody>
          <a:bodyPr wrap="none" lIns="0" tIns="0" rIns="0" bIns="0" rtlCol="0">
            <a:spAutoFit/>
          </a:bodyPr>
          <a:lstStyle/>
          <a:p>
            <a:r>
              <a:rPr lang="da-DK" sz="4800" b="1" dirty="0">
                <a:solidFill>
                  <a:schemeClr val="bg1"/>
                </a:solidFill>
                <a:latin typeface="Work Sans" panose="00000500000000000000" pitchFamily="2" charset="0"/>
                <a:ea typeface="Calibri" charset="0"/>
                <a:cs typeface="Calibri" charset="0"/>
              </a:rPr>
              <a:t>C</a:t>
            </a:r>
          </a:p>
        </p:txBody>
      </p:sp>
      <p:sp>
        <p:nvSpPr>
          <p:cNvPr id="11" name="Rektangel 10">
            <a:extLst>
              <a:ext uri="{FF2B5EF4-FFF2-40B4-BE49-F238E27FC236}">
                <a16:creationId xmlns:a16="http://schemas.microsoft.com/office/drawing/2014/main" id="{4432E95E-25DA-451B-9E88-3C5DA8C37A8D}"/>
              </a:ext>
            </a:extLst>
          </p:cNvPr>
          <p:cNvSpPr/>
          <p:nvPr/>
        </p:nvSpPr>
        <p:spPr>
          <a:xfrm>
            <a:off x="6526664" y="2222846"/>
            <a:ext cx="3421669" cy="738664"/>
          </a:xfrm>
          <a:prstGeom prst="rect">
            <a:avLst/>
          </a:prstGeom>
        </p:spPr>
        <p:txBody>
          <a:bodyPr wrap="square">
            <a:spAutoFit/>
          </a:bodyPr>
          <a:lstStyle/>
          <a:p>
            <a:pPr defTabSz="519497">
              <a:defRPr/>
            </a:pPr>
            <a:r>
              <a:rPr lang="da-DK" sz="1400" dirty="0">
                <a:solidFill>
                  <a:srgbClr val="3F4CC2"/>
                </a:solidFill>
                <a:ea typeface="Work Sans" charset="0"/>
                <a:cs typeface="Work Sans" charset="0"/>
              </a:rPr>
              <a:t>Svarer borgeren. Jeg skal kun slette personoplysningerne, hvis jeg videresender mailen til andre.</a:t>
            </a:r>
          </a:p>
        </p:txBody>
      </p:sp>
      <p:sp>
        <p:nvSpPr>
          <p:cNvPr id="15" name="Rektangel 14">
            <a:extLst>
              <a:ext uri="{FF2B5EF4-FFF2-40B4-BE49-F238E27FC236}">
                <a16:creationId xmlns:a16="http://schemas.microsoft.com/office/drawing/2014/main" id="{23479C34-7819-476F-8C5C-280C2848F358}"/>
              </a:ext>
            </a:extLst>
          </p:cNvPr>
          <p:cNvSpPr/>
          <p:nvPr/>
        </p:nvSpPr>
        <p:spPr>
          <a:xfrm>
            <a:off x="6538553" y="4552519"/>
            <a:ext cx="3704591" cy="307777"/>
          </a:xfrm>
          <a:prstGeom prst="rect">
            <a:avLst/>
          </a:prstGeom>
        </p:spPr>
        <p:txBody>
          <a:bodyPr wrap="square">
            <a:spAutoFit/>
          </a:bodyPr>
          <a:lstStyle/>
          <a:p>
            <a:pPr defTabSz="519497">
              <a:defRPr/>
            </a:pPr>
            <a:r>
              <a:rPr lang="da-DK" sz="1400" dirty="0">
                <a:solidFill>
                  <a:srgbClr val="3F4CC2"/>
                </a:solidFill>
              </a:rPr>
              <a:t>Annullerer henvendelsen og sletter mailen.</a:t>
            </a:r>
          </a:p>
        </p:txBody>
      </p:sp>
      <p:sp>
        <p:nvSpPr>
          <p:cNvPr id="28" name="Rektangel 27">
            <a:extLst>
              <a:ext uri="{FF2B5EF4-FFF2-40B4-BE49-F238E27FC236}">
                <a16:creationId xmlns:a16="http://schemas.microsoft.com/office/drawing/2014/main" id="{F0E3E0BD-354D-4994-9107-C1A0346101A7}"/>
              </a:ext>
            </a:extLst>
          </p:cNvPr>
          <p:cNvSpPr/>
          <p:nvPr/>
        </p:nvSpPr>
        <p:spPr>
          <a:xfrm>
            <a:off x="6538553" y="3209194"/>
            <a:ext cx="3854470" cy="954107"/>
          </a:xfrm>
          <a:prstGeom prst="rect">
            <a:avLst/>
          </a:prstGeom>
        </p:spPr>
        <p:txBody>
          <a:bodyPr wrap="square">
            <a:spAutoFit/>
          </a:bodyPr>
          <a:lstStyle/>
          <a:p>
            <a:pPr defTabSz="519497">
              <a:defRPr/>
            </a:pPr>
            <a:r>
              <a:rPr lang="da-DK" sz="1400" dirty="0">
                <a:solidFill>
                  <a:srgbClr val="3E4AC2"/>
                </a:solidFill>
              </a:rPr>
              <a:t>Jeg svarer borgeren, men sletter oplysningerne fra mailen. Jeg gør desuden borgeren opmærksom på, at han/hun ikke bør sende følsomme eller fortrolige personoplysninger via almindelig mail.</a:t>
            </a:r>
          </a:p>
        </p:txBody>
      </p:sp>
      <p:pic>
        <p:nvPicPr>
          <p:cNvPr id="1028" name="Picture 4" descr="person using phone and laptop">
            <a:extLst>
              <a:ext uri="{FF2B5EF4-FFF2-40B4-BE49-F238E27FC236}">
                <a16:creationId xmlns:a16="http://schemas.microsoft.com/office/drawing/2014/main" id="{EBB3969C-D7C5-45E5-B051-CD8C4F329BA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5580" b="20957"/>
          <a:stretch/>
        </p:blipFill>
        <p:spPr bwMode="auto">
          <a:xfrm>
            <a:off x="491547" y="2178163"/>
            <a:ext cx="4812180" cy="3005072"/>
          </a:xfrm>
          <a:prstGeom prst="rect">
            <a:avLst/>
          </a:prstGeom>
          <a:noFill/>
          <a:extLst>
            <a:ext uri="{909E8E84-426E-40DD-AFC4-6F175D3DCCD1}">
              <a14:hiddenFill xmlns:a14="http://schemas.microsoft.com/office/drawing/2010/main">
                <a:solidFill>
                  <a:srgbClr val="FFFFFF"/>
                </a:solidFill>
              </a14:hiddenFill>
            </a:ext>
          </a:extLst>
        </p:spPr>
      </p:pic>
      <p:sp>
        <p:nvSpPr>
          <p:cNvPr id="30" name="Rektangel 29">
            <a:extLst>
              <a:ext uri="{FF2B5EF4-FFF2-40B4-BE49-F238E27FC236}">
                <a16:creationId xmlns:a16="http://schemas.microsoft.com/office/drawing/2014/main" id="{4E62D324-0A9E-4E78-8C38-D83C9C588CA2}"/>
              </a:ext>
            </a:extLst>
          </p:cNvPr>
          <p:cNvSpPr/>
          <p:nvPr/>
        </p:nvSpPr>
        <p:spPr>
          <a:xfrm>
            <a:off x="5686537"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31" name="Rektangel 30">
            <a:extLst>
              <a:ext uri="{FF2B5EF4-FFF2-40B4-BE49-F238E27FC236}">
                <a16:creationId xmlns:a16="http://schemas.microsoft.com/office/drawing/2014/main" id="{646F1B71-A90D-4350-898C-51A1138C2F00}"/>
              </a:ext>
            </a:extLst>
          </p:cNvPr>
          <p:cNvSpPr/>
          <p:nvPr/>
        </p:nvSpPr>
        <p:spPr>
          <a:xfrm>
            <a:off x="6319549" y="486404"/>
            <a:ext cx="273045" cy="136538"/>
          </a:xfrm>
          <a:prstGeom prst="rect">
            <a:avLst/>
          </a:prstGeom>
          <a:solidFill>
            <a:schemeClr val="bg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32" name="Rektangel 31">
            <a:extLst>
              <a:ext uri="{FF2B5EF4-FFF2-40B4-BE49-F238E27FC236}">
                <a16:creationId xmlns:a16="http://schemas.microsoft.com/office/drawing/2014/main" id="{B5562360-5039-4EB1-A73A-6BEF0E4F437A}"/>
              </a:ext>
            </a:extLst>
          </p:cNvPr>
          <p:cNvSpPr/>
          <p:nvPr/>
        </p:nvSpPr>
        <p:spPr>
          <a:xfrm>
            <a:off x="6952561" y="486404"/>
            <a:ext cx="273045" cy="136538"/>
          </a:xfrm>
          <a:prstGeom prst="rect">
            <a:avLst/>
          </a:prstGeom>
          <a:solidFill>
            <a:schemeClr val="bg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33" name="Rektangel 32">
            <a:extLst>
              <a:ext uri="{FF2B5EF4-FFF2-40B4-BE49-F238E27FC236}">
                <a16:creationId xmlns:a16="http://schemas.microsoft.com/office/drawing/2014/main" id="{D5E5C7CE-50AB-4DB0-8B4F-2208AC381F53}"/>
              </a:ext>
            </a:extLst>
          </p:cNvPr>
          <p:cNvSpPr/>
          <p:nvPr/>
        </p:nvSpPr>
        <p:spPr>
          <a:xfrm>
            <a:off x="7585573" y="486404"/>
            <a:ext cx="273045" cy="136538"/>
          </a:xfrm>
          <a:prstGeom prst="rect">
            <a:avLst/>
          </a:prstGeom>
          <a:solidFill>
            <a:schemeClr val="bg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34" name="Rektangel 33">
            <a:extLst>
              <a:ext uri="{FF2B5EF4-FFF2-40B4-BE49-F238E27FC236}">
                <a16:creationId xmlns:a16="http://schemas.microsoft.com/office/drawing/2014/main" id="{F34B845D-1FAE-4BC0-8829-A2E6C6DF7AE8}"/>
              </a:ext>
            </a:extLst>
          </p:cNvPr>
          <p:cNvSpPr/>
          <p:nvPr/>
        </p:nvSpPr>
        <p:spPr>
          <a:xfrm>
            <a:off x="8218585" y="486404"/>
            <a:ext cx="273045" cy="136538"/>
          </a:xfrm>
          <a:prstGeom prst="rect">
            <a:avLst/>
          </a:prstGeom>
          <a:solidFill>
            <a:schemeClr val="bg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35" name="Rektangel 34">
            <a:extLst>
              <a:ext uri="{FF2B5EF4-FFF2-40B4-BE49-F238E27FC236}">
                <a16:creationId xmlns:a16="http://schemas.microsoft.com/office/drawing/2014/main" id="{71BA0487-B024-4DD7-91A3-992E17C19F1F}"/>
              </a:ext>
            </a:extLst>
          </p:cNvPr>
          <p:cNvSpPr/>
          <p:nvPr/>
        </p:nvSpPr>
        <p:spPr>
          <a:xfrm>
            <a:off x="6003043" y="486404"/>
            <a:ext cx="273045" cy="136538"/>
          </a:xfrm>
          <a:prstGeom prst="rect">
            <a:avLst/>
          </a:prstGeom>
          <a:solidFill>
            <a:srgbClr val="D600BA"/>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36" name="Rektangel 35">
            <a:extLst>
              <a:ext uri="{FF2B5EF4-FFF2-40B4-BE49-F238E27FC236}">
                <a16:creationId xmlns:a16="http://schemas.microsoft.com/office/drawing/2014/main" id="{94482EB1-014E-4DEA-ABFC-BD8903B1085A}"/>
              </a:ext>
            </a:extLst>
          </p:cNvPr>
          <p:cNvSpPr/>
          <p:nvPr/>
        </p:nvSpPr>
        <p:spPr>
          <a:xfrm>
            <a:off x="6636055" y="486404"/>
            <a:ext cx="273045" cy="136538"/>
          </a:xfrm>
          <a:prstGeom prst="rect">
            <a:avLst/>
          </a:prstGeom>
          <a:solidFill>
            <a:schemeClr val="bg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37" name="Rektangel 36">
            <a:extLst>
              <a:ext uri="{FF2B5EF4-FFF2-40B4-BE49-F238E27FC236}">
                <a16:creationId xmlns:a16="http://schemas.microsoft.com/office/drawing/2014/main" id="{CCBA5E0C-643B-46F3-A8AF-928299567292}"/>
              </a:ext>
            </a:extLst>
          </p:cNvPr>
          <p:cNvSpPr/>
          <p:nvPr/>
        </p:nvSpPr>
        <p:spPr>
          <a:xfrm>
            <a:off x="7269067" y="486404"/>
            <a:ext cx="273045" cy="136538"/>
          </a:xfrm>
          <a:prstGeom prst="rect">
            <a:avLst/>
          </a:prstGeom>
          <a:solidFill>
            <a:schemeClr val="bg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38" name="Rektangel 37">
            <a:extLst>
              <a:ext uri="{FF2B5EF4-FFF2-40B4-BE49-F238E27FC236}">
                <a16:creationId xmlns:a16="http://schemas.microsoft.com/office/drawing/2014/main" id="{A779C7D5-7459-4B5B-9BE6-CB59177E593C}"/>
              </a:ext>
            </a:extLst>
          </p:cNvPr>
          <p:cNvSpPr/>
          <p:nvPr/>
        </p:nvSpPr>
        <p:spPr>
          <a:xfrm>
            <a:off x="7902079" y="486404"/>
            <a:ext cx="273045" cy="136538"/>
          </a:xfrm>
          <a:prstGeom prst="rect">
            <a:avLst/>
          </a:prstGeom>
          <a:solidFill>
            <a:schemeClr val="bg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39" name="Rektangel 38">
            <a:extLst>
              <a:ext uri="{FF2B5EF4-FFF2-40B4-BE49-F238E27FC236}">
                <a16:creationId xmlns:a16="http://schemas.microsoft.com/office/drawing/2014/main" id="{C4E69650-80E0-4D60-8C4A-2B2C90B7C041}"/>
              </a:ext>
            </a:extLst>
          </p:cNvPr>
          <p:cNvSpPr/>
          <p:nvPr/>
        </p:nvSpPr>
        <p:spPr>
          <a:xfrm>
            <a:off x="8535091" y="486404"/>
            <a:ext cx="273045" cy="136538"/>
          </a:xfrm>
          <a:prstGeom prst="rect">
            <a:avLst/>
          </a:prstGeom>
          <a:solidFill>
            <a:schemeClr val="bg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40" name="Rektangel 39">
            <a:extLst>
              <a:ext uri="{FF2B5EF4-FFF2-40B4-BE49-F238E27FC236}">
                <a16:creationId xmlns:a16="http://schemas.microsoft.com/office/drawing/2014/main" id="{054AE125-6FB4-492B-BAB5-D00355A089EE}"/>
              </a:ext>
            </a:extLst>
          </p:cNvPr>
          <p:cNvSpPr/>
          <p:nvPr/>
        </p:nvSpPr>
        <p:spPr>
          <a:xfrm>
            <a:off x="8851597" y="486404"/>
            <a:ext cx="273045" cy="136538"/>
          </a:xfrm>
          <a:prstGeom prst="rect">
            <a:avLst/>
          </a:prstGeom>
          <a:solidFill>
            <a:schemeClr val="bg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55" name="Rektangel 54">
            <a:extLst>
              <a:ext uri="{FF2B5EF4-FFF2-40B4-BE49-F238E27FC236}">
                <a16:creationId xmlns:a16="http://schemas.microsoft.com/office/drawing/2014/main" id="{F91F8A9E-983D-432F-8C72-0EBAEC61CF09}"/>
              </a:ext>
            </a:extLst>
          </p:cNvPr>
          <p:cNvSpPr/>
          <p:nvPr/>
        </p:nvSpPr>
        <p:spPr>
          <a:xfrm>
            <a:off x="9168103" y="486404"/>
            <a:ext cx="273045" cy="136538"/>
          </a:xfrm>
          <a:prstGeom prst="rect">
            <a:avLst/>
          </a:prstGeom>
          <a:solidFill>
            <a:schemeClr val="bg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56" name="Rektangel 55">
            <a:extLst>
              <a:ext uri="{FF2B5EF4-FFF2-40B4-BE49-F238E27FC236}">
                <a16:creationId xmlns:a16="http://schemas.microsoft.com/office/drawing/2014/main" id="{1E163688-236C-4413-AF3D-20082474048A}"/>
              </a:ext>
            </a:extLst>
          </p:cNvPr>
          <p:cNvSpPr/>
          <p:nvPr/>
        </p:nvSpPr>
        <p:spPr>
          <a:xfrm>
            <a:off x="9484605" y="486404"/>
            <a:ext cx="273045" cy="136538"/>
          </a:xfrm>
          <a:prstGeom prst="rect">
            <a:avLst/>
          </a:prstGeom>
          <a:solidFill>
            <a:schemeClr val="bg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57" name="Rektangel 56">
            <a:extLst>
              <a:ext uri="{FF2B5EF4-FFF2-40B4-BE49-F238E27FC236}">
                <a16:creationId xmlns:a16="http://schemas.microsoft.com/office/drawing/2014/main" id="{EEB36586-4BB3-45C6-A81B-944D58C7807E}"/>
              </a:ext>
            </a:extLst>
          </p:cNvPr>
          <p:cNvSpPr/>
          <p:nvPr/>
        </p:nvSpPr>
        <p:spPr>
          <a:xfrm>
            <a:off x="9801107" y="486404"/>
            <a:ext cx="273045" cy="136538"/>
          </a:xfrm>
          <a:prstGeom prst="rect">
            <a:avLst/>
          </a:prstGeom>
          <a:solidFill>
            <a:schemeClr val="bg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58" name="Rektangel 57">
            <a:extLst>
              <a:ext uri="{FF2B5EF4-FFF2-40B4-BE49-F238E27FC236}">
                <a16:creationId xmlns:a16="http://schemas.microsoft.com/office/drawing/2014/main" id="{94D80F95-2B82-490D-AECE-DF72A8204D9E}"/>
              </a:ext>
            </a:extLst>
          </p:cNvPr>
          <p:cNvSpPr/>
          <p:nvPr/>
        </p:nvSpPr>
        <p:spPr>
          <a:xfrm>
            <a:off x="10116553" y="486404"/>
            <a:ext cx="273045" cy="136538"/>
          </a:xfrm>
          <a:prstGeom prst="rect">
            <a:avLst/>
          </a:prstGeom>
          <a:solidFill>
            <a:schemeClr val="bg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Tree>
    <p:extLst>
      <p:ext uri="{BB962C8B-B14F-4D97-AF65-F5344CB8AC3E}">
        <p14:creationId xmlns:p14="http://schemas.microsoft.com/office/powerpoint/2010/main" val="12104536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3F4CC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4892AE-B7AF-4A16-B1FE-37BE6721A44D}"/>
              </a:ext>
            </a:extLst>
          </p:cNvPr>
          <p:cNvSpPr>
            <a:spLocks noGrp="1"/>
          </p:cNvSpPr>
          <p:nvPr>
            <p:ph type="title"/>
          </p:nvPr>
        </p:nvSpPr>
        <p:spPr>
          <a:xfrm>
            <a:off x="491546" y="379810"/>
            <a:ext cx="6391854" cy="895897"/>
          </a:xfrm>
        </p:spPr>
        <p:txBody>
          <a:bodyPr/>
          <a:lstStyle/>
          <a:p>
            <a:r>
              <a:rPr lang="da-DK" sz="1400" b="0" dirty="0">
                <a:solidFill>
                  <a:schemeClr val="bg1"/>
                </a:solidFill>
              </a:rPr>
              <a:t>Spørgsmål 2:</a:t>
            </a:r>
            <a:r>
              <a:rPr lang="da-DK" dirty="0">
                <a:solidFill>
                  <a:schemeClr val="bg1"/>
                </a:solidFill>
              </a:rPr>
              <a:t/>
            </a:r>
            <a:br>
              <a:rPr lang="da-DK" dirty="0">
                <a:solidFill>
                  <a:schemeClr val="bg1"/>
                </a:solidFill>
              </a:rPr>
            </a:br>
            <a:r>
              <a:rPr lang="da-DK" sz="1800" dirty="0">
                <a:solidFill>
                  <a:schemeClr val="bg1"/>
                </a:solidFill>
              </a:rPr>
              <a:t>Du modtager en mail, der indeholder følsomme eller fortrolige personoplysninger på en borger </a:t>
            </a:r>
            <a:r>
              <a:rPr lang="da-DK" sz="1800" b="0" dirty="0">
                <a:solidFill>
                  <a:schemeClr val="bg1"/>
                </a:solidFill>
              </a:rPr>
              <a:t>– hvad gør du? </a:t>
            </a:r>
            <a:r>
              <a:rPr lang="da-DK" sz="1800" dirty="0">
                <a:solidFill>
                  <a:schemeClr val="bg1"/>
                </a:solidFill>
              </a:rPr>
              <a:t/>
            </a:r>
            <a:br>
              <a:rPr lang="da-DK" sz="1800" dirty="0">
                <a:solidFill>
                  <a:schemeClr val="bg1"/>
                </a:solidFill>
              </a:rPr>
            </a:br>
            <a:endParaRPr lang="da-DK" sz="1800" b="0" dirty="0">
              <a:solidFill>
                <a:schemeClr val="bg1"/>
              </a:solidFill>
            </a:endParaRPr>
          </a:p>
        </p:txBody>
      </p:sp>
      <p:sp>
        <p:nvSpPr>
          <p:cNvPr id="99" name="Ellipse 98">
            <a:extLst>
              <a:ext uri="{FF2B5EF4-FFF2-40B4-BE49-F238E27FC236}">
                <a16:creationId xmlns:a16="http://schemas.microsoft.com/office/drawing/2014/main" id="{B25A77B8-98AE-4CD1-8827-F913F5BF87F1}"/>
              </a:ext>
            </a:extLst>
          </p:cNvPr>
          <p:cNvSpPr/>
          <p:nvPr/>
        </p:nvSpPr>
        <p:spPr>
          <a:xfrm>
            <a:off x="451719" y="1951736"/>
            <a:ext cx="2740214" cy="2740214"/>
          </a:xfrm>
          <a:prstGeom prst="ellipse">
            <a:avLst/>
          </a:prstGeom>
          <a:solidFill>
            <a:srgbClr val="3F4CC2"/>
          </a:solidFill>
          <a:ln w="793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marL="0" marR="0" lvl="0" indent="0" algn="ctr" defTabSz="519543" rtl="0" eaLnBrk="1" fontAlgn="auto" latinLnBrk="0" hangingPunct="1">
              <a:lnSpc>
                <a:spcPct val="100000"/>
              </a:lnSpc>
              <a:spcBef>
                <a:spcPts val="0"/>
              </a:spcBef>
              <a:spcAft>
                <a:spcPts val="0"/>
              </a:spcAft>
              <a:buClrTx/>
              <a:buSzTx/>
              <a:buFontTx/>
              <a:buNone/>
              <a:tabLst/>
              <a:defRPr/>
            </a:pPr>
            <a:r>
              <a:rPr kumimoji="0" lang="da-DK" sz="13800" b="1" i="0" u="none" strike="noStrike" kern="1200" cap="none" spc="0" normalizeH="0" baseline="0" noProof="0" dirty="0">
                <a:ln>
                  <a:noFill/>
                </a:ln>
                <a:solidFill>
                  <a:srgbClr val="FFFFFF"/>
                </a:solidFill>
                <a:effectLst/>
                <a:uLnTx/>
                <a:uFillTx/>
                <a:latin typeface="Arial" panose="020B0604020202020204" pitchFamily="34" charset="0"/>
                <a:ea typeface="Calibri" charset="0"/>
                <a:cs typeface="Arial" panose="020B0604020202020204" pitchFamily="34" charset="0"/>
              </a:rPr>
              <a:t>B</a:t>
            </a:r>
            <a:endParaRPr kumimoji="0" lang="da-DK" sz="9600" b="1" i="0" u="none" strike="noStrike" kern="1200" cap="none" spc="0" normalizeH="0" baseline="0" noProof="0" dirty="0">
              <a:ln>
                <a:noFill/>
              </a:ln>
              <a:solidFill>
                <a:srgbClr val="FFFFFF"/>
              </a:solidFill>
              <a:effectLst/>
              <a:uLnTx/>
              <a:uFillTx/>
              <a:latin typeface="Arial" panose="020B0604020202020204" pitchFamily="34" charset="0"/>
              <a:ea typeface="Calibri" charset="0"/>
              <a:cs typeface="Arial" panose="020B0604020202020204" pitchFamily="34" charset="0"/>
            </a:endParaRPr>
          </a:p>
        </p:txBody>
      </p:sp>
      <p:sp>
        <p:nvSpPr>
          <p:cNvPr id="13" name="Rektangel 12">
            <a:extLst>
              <a:ext uri="{FF2B5EF4-FFF2-40B4-BE49-F238E27FC236}">
                <a16:creationId xmlns:a16="http://schemas.microsoft.com/office/drawing/2014/main" id="{9D0FECF7-CE07-4B07-8125-E038A1CAAB66}"/>
              </a:ext>
            </a:extLst>
          </p:cNvPr>
          <p:cNvSpPr/>
          <p:nvPr/>
        </p:nvSpPr>
        <p:spPr>
          <a:xfrm>
            <a:off x="3567151" y="1677352"/>
            <a:ext cx="6632498" cy="4062651"/>
          </a:xfrm>
          <a:prstGeom prst="rect">
            <a:avLst/>
          </a:prstGeom>
        </p:spPr>
        <p:txBody>
          <a:bodyPr wrap="square">
            <a:spAutoFit/>
          </a:bodyPr>
          <a:lstStyle/>
          <a:p>
            <a:pPr defTabSz="519497">
              <a:defRPr/>
            </a:pPr>
            <a:r>
              <a:rPr lang="da-DK" sz="2000" b="1" dirty="0">
                <a:solidFill>
                  <a:schemeClr val="bg1"/>
                </a:solidFill>
              </a:rPr>
              <a:t>Jeg svarer borgeren, men sletter oplysningerne fra mailen. Jeg gør desuden borgeren opmærksom på, at han/hun ikke bør sende følsomme eller fortrolige personoplysninger via almindelig mail.</a:t>
            </a:r>
          </a:p>
          <a:p>
            <a:pPr defTabSz="519497">
              <a:defRPr/>
            </a:pPr>
            <a:endParaRPr kumimoji="0" lang="da-DK" sz="1800" b="0" i="0" u="none" strike="noStrike" kern="1200" cap="none" spc="0" normalizeH="0" baseline="0" noProof="0" dirty="0">
              <a:ln>
                <a:noFill/>
              </a:ln>
              <a:solidFill>
                <a:srgbClr val="FFFFFF"/>
              </a:solidFill>
              <a:effectLst/>
              <a:uLnTx/>
              <a:uFillTx/>
              <a:latin typeface="Calibri"/>
              <a:ea typeface="+mn-ea"/>
              <a:cs typeface="+mn-cs"/>
            </a:endParaRPr>
          </a:p>
          <a:p>
            <a:pPr marL="285750" marR="0" lvl="0" indent="-285750" algn="l" defTabSz="51954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600" b="0" i="0" u="none" strike="noStrike" kern="1200" cap="none" spc="0" normalizeH="0" baseline="0" noProof="0" dirty="0">
                <a:ln>
                  <a:noFill/>
                </a:ln>
                <a:solidFill>
                  <a:srgbClr val="FFFFFF"/>
                </a:solidFill>
                <a:effectLst/>
                <a:uLnTx/>
                <a:uFillTx/>
                <a:latin typeface="Calibri"/>
                <a:ea typeface="+mn-ea"/>
                <a:cs typeface="+mn-cs"/>
              </a:rPr>
              <a:t>Almindelig mail er ikke tilstrækkeligt sikkert til kommunikation, der indeholder følsomme personoplysninger eller </a:t>
            </a:r>
            <a:r>
              <a:rPr kumimoji="0" lang="da-DK" sz="1600" b="0" i="0" u="none" strike="noStrike" kern="1200" cap="none" spc="0" normalizeH="0" baseline="0" noProof="0" dirty="0">
                <a:ln>
                  <a:noFill/>
                </a:ln>
                <a:solidFill>
                  <a:schemeClr val="bg1"/>
                </a:solidFill>
                <a:effectLst/>
                <a:uLnTx/>
                <a:uFillTx/>
                <a:latin typeface="Calibri"/>
                <a:ea typeface="+mn-ea"/>
                <a:cs typeface="+mn-cs"/>
              </a:rPr>
              <a:t>anden </a:t>
            </a:r>
            <a:r>
              <a:rPr kumimoji="0" lang="da-DK" sz="1600" b="0" i="0" u="none" kern="1200" cap="none" spc="0" normalizeH="0" baseline="0" noProof="0" dirty="0">
                <a:ln>
                  <a:noFill/>
                </a:ln>
                <a:solidFill>
                  <a:schemeClr val="bg1"/>
                </a:solidFill>
                <a:effectLst/>
                <a:uLnTx/>
                <a:uFillTx/>
                <a:latin typeface="Calibri"/>
                <a:ea typeface="+mn-ea"/>
                <a:cs typeface="+mn-cs"/>
              </a:rPr>
              <a:t>fortrolig </a:t>
            </a:r>
            <a:r>
              <a:rPr kumimoji="0" lang="da-DK" sz="1600" b="0" i="0" u="none" strike="noStrike" kern="1200" cap="none" spc="0" normalizeH="0" baseline="0" noProof="0" dirty="0">
                <a:ln>
                  <a:noFill/>
                </a:ln>
                <a:solidFill>
                  <a:schemeClr val="bg1"/>
                </a:solidFill>
                <a:effectLst/>
                <a:uLnTx/>
                <a:uFillTx/>
                <a:latin typeface="Calibri"/>
                <a:ea typeface="+mn-ea"/>
                <a:cs typeface="+mn-cs"/>
              </a:rPr>
              <a:t>information </a:t>
            </a:r>
            <a:r>
              <a:rPr kumimoji="0" lang="da-DK" sz="1600" b="0" i="0" u="none" strike="noStrike" kern="1200" cap="none" spc="0" normalizeH="0" baseline="0" noProof="0" dirty="0">
                <a:ln>
                  <a:noFill/>
                </a:ln>
                <a:solidFill>
                  <a:srgbClr val="FFFFFF"/>
                </a:solidFill>
                <a:effectLst/>
                <a:uLnTx/>
                <a:uFillTx/>
                <a:latin typeface="Calibri"/>
                <a:ea typeface="+mn-ea"/>
                <a:cs typeface="+mn-cs"/>
              </a:rPr>
              <a:t>– heller ikke selvom det er direkte med den borger, det </a:t>
            </a:r>
            <a:r>
              <a:rPr kumimoji="0" lang="da-DK" sz="1600" b="0" i="0" u="none" strike="noStrike" kern="1200" cap="none" spc="0" normalizeH="0" baseline="0" noProof="0" dirty="0" smtClean="0">
                <a:ln>
                  <a:noFill/>
                </a:ln>
                <a:solidFill>
                  <a:srgbClr val="FFFFFF"/>
                </a:solidFill>
                <a:effectLst/>
                <a:uLnTx/>
                <a:uFillTx/>
                <a:latin typeface="Calibri"/>
                <a:ea typeface="+mn-ea"/>
                <a:cs typeface="+mn-cs"/>
              </a:rPr>
              <a:t>vedrører.</a:t>
            </a:r>
            <a:endParaRPr kumimoji="0" lang="da-DK" sz="1600" b="0" i="0" u="none" strike="noStrike" kern="1200" cap="none" spc="0" normalizeH="0" baseline="0" noProof="0" dirty="0">
              <a:ln>
                <a:noFill/>
              </a:ln>
              <a:solidFill>
                <a:srgbClr val="FFFFFF"/>
              </a:solidFill>
              <a:effectLst/>
              <a:uLnTx/>
              <a:uFillTx/>
              <a:latin typeface="Calibri"/>
              <a:ea typeface="+mn-ea"/>
              <a:cs typeface="+mn-cs"/>
            </a:endParaRPr>
          </a:p>
          <a:p>
            <a:pPr marL="285750" marR="0" lvl="0" indent="-285750" algn="l" defTabSz="51954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a-DK" sz="1600" dirty="0">
              <a:solidFill>
                <a:srgbClr val="FFFFFF"/>
              </a:solidFill>
              <a:latin typeface="Calibri"/>
            </a:endParaRPr>
          </a:p>
          <a:p>
            <a:pPr marL="285750" marR="0" lvl="0" indent="-285750" algn="l" defTabSz="51954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600" b="0" i="0" u="none" strike="noStrike" kern="1200" cap="none" spc="0" normalizeH="0" baseline="0" noProof="0" dirty="0">
                <a:ln>
                  <a:noFill/>
                </a:ln>
                <a:solidFill>
                  <a:srgbClr val="FFFFFF"/>
                </a:solidFill>
                <a:effectLst/>
                <a:uLnTx/>
                <a:uFillTx/>
                <a:latin typeface="Calibri"/>
                <a:ea typeface="+mn-ea"/>
                <a:cs typeface="+mn-cs"/>
              </a:rPr>
              <a:t>Omvendt </a:t>
            </a:r>
            <a:r>
              <a:rPr kumimoji="0" lang="da-DK" sz="1600" b="0" i="0" u="none" strike="noStrike" kern="1200" cap="none" spc="0" normalizeH="0" baseline="0" noProof="0" dirty="0" err="1">
                <a:ln>
                  <a:noFill/>
                </a:ln>
                <a:solidFill>
                  <a:srgbClr val="FFFFFF"/>
                </a:solidFill>
                <a:effectLst/>
                <a:uLnTx/>
                <a:uFillTx/>
                <a:latin typeface="Calibri"/>
                <a:ea typeface="+mn-ea"/>
                <a:cs typeface="+mn-cs"/>
              </a:rPr>
              <a:t>ka</a:t>
            </a:r>
            <a:r>
              <a:rPr lang="da-DK" sz="1600" dirty="0">
                <a:solidFill>
                  <a:srgbClr val="FFFFFF"/>
                </a:solidFill>
                <a:latin typeface="Calibri"/>
              </a:rPr>
              <a:t>n man som myndighed ikke nægte at besvare/ignorere en henvendelse fra borgerne. Det vil det være det rigtige at slette oplysningerne og besvare borgeren.</a:t>
            </a:r>
          </a:p>
          <a:p>
            <a:pPr marL="285750" marR="0" lvl="0" indent="-285750" algn="l" defTabSz="51954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a-DK" sz="1600" b="0" i="0" u="none" strike="noStrike" kern="1200" cap="none" spc="0" normalizeH="0" baseline="0" noProof="0" dirty="0">
              <a:ln>
                <a:noFill/>
              </a:ln>
              <a:solidFill>
                <a:srgbClr val="FFFFFF"/>
              </a:solidFill>
              <a:effectLst/>
              <a:uLnTx/>
              <a:uFillTx/>
              <a:latin typeface="Calibri"/>
              <a:ea typeface="+mn-ea"/>
              <a:cs typeface="+mn-cs"/>
            </a:endParaRPr>
          </a:p>
          <a:p>
            <a:pPr marL="285750" marR="0" lvl="0" indent="-285750" algn="l" defTabSz="51954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600" dirty="0">
                <a:solidFill>
                  <a:srgbClr val="FFFFFF"/>
                </a:solidFill>
                <a:latin typeface="Calibri"/>
              </a:rPr>
              <a:t>Du kan læse mere om [</a:t>
            </a:r>
            <a:r>
              <a:rPr lang="da-DK" sz="1600" dirty="0">
                <a:solidFill>
                  <a:srgbClr val="FFFFFF"/>
                </a:solidFill>
                <a:highlight>
                  <a:srgbClr val="D600BA"/>
                </a:highlight>
                <a:latin typeface="Calibri"/>
              </a:rPr>
              <a:t>din organisation</a:t>
            </a:r>
            <a:r>
              <a:rPr lang="da-DK" sz="1600" dirty="0">
                <a:solidFill>
                  <a:srgbClr val="FFFFFF"/>
                </a:solidFill>
                <a:latin typeface="Calibri"/>
              </a:rPr>
              <a:t>]s praksis her: [</a:t>
            </a:r>
            <a:r>
              <a:rPr lang="da-DK" sz="1600" dirty="0">
                <a:solidFill>
                  <a:srgbClr val="FFFFFF"/>
                </a:solidFill>
                <a:highlight>
                  <a:srgbClr val="D600BA"/>
                </a:highlight>
                <a:latin typeface="Calibri"/>
              </a:rPr>
              <a:t>indsæt link eller henvisning</a:t>
            </a:r>
            <a:r>
              <a:rPr lang="da-DK" sz="1600" dirty="0" smtClean="0">
                <a:solidFill>
                  <a:srgbClr val="FFFFFF"/>
                </a:solidFill>
                <a:latin typeface="Calibri"/>
              </a:rPr>
              <a:t>].</a:t>
            </a:r>
            <a:endParaRPr kumimoji="0" lang="da-DK" sz="1600" b="0" i="0" u="none" strike="noStrike" kern="1200" cap="none" spc="0" normalizeH="0" baseline="0" noProof="0" dirty="0">
              <a:ln>
                <a:noFill/>
              </a:ln>
              <a:solidFill>
                <a:srgbClr val="FFFFFF"/>
              </a:solidFill>
              <a:effectLst/>
              <a:uLnTx/>
              <a:uFillTx/>
              <a:latin typeface="Calibri"/>
              <a:ea typeface="+mn-ea"/>
              <a:cs typeface="+mn-cs"/>
            </a:endParaRPr>
          </a:p>
        </p:txBody>
      </p:sp>
      <p:grpSp>
        <p:nvGrpSpPr>
          <p:cNvPr id="10" name="Gruppe 9">
            <a:extLst>
              <a:ext uri="{FF2B5EF4-FFF2-40B4-BE49-F238E27FC236}">
                <a16:creationId xmlns:a16="http://schemas.microsoft.com/office/drawing/2014/main" id="{434970FC-FBFC-4F6E-A20B-FA2A194D3C87}"/>
              </a:ext>
            </a:extLst>
          </p:cNvPr>
          <p:cNvGrpSpPr/>
          <p:nvPr/>
        </p:nvGrpSpPr>
        <p:grpSpPr>
          <a:xfrm>
            <a:off x="2316240" y="1857159"/>
            <a:ext cx="667653" cy="667652"/>
            <a:chOff x="3569307" y="1857159"/>
            <a:chExt cx="667653" cy="667652"/>
          </a:xfrm>
        </p:grpSpPr>
        <p:sp>
          <p:nvSpPr>
            <p:cNvPr id="8" name="Ellipse 7">
              <a:extLst>
                <a:ext uri="{FF2B5EF4-FFF2-40B4-BE49-F238E27FC236}">
                  <a16:creationId xmlns:a16="http://schemas.microsoft.com/office/drawing/2014/main" id="{8B7EF67A-18EA-47C5-9DB8-4AFC903E7FE6}"/>
                </a:ext>
              </a:extLst>
            </p:cNvPr>
            <p:cNvSpPr/>
            <p:nvPr/>
          </p:nvSpPr>
          <p:spPr>
            <a:xfrm>
              <a:off x="3569308" y="1857159"/>
              <a:ext cx="667652" cy="667652"/>
            </a:xfrm>
            <a:prstGeom prst="ellipse">
              <a:avLst/>
            </a:prstGeom>
            <a:solidFill>
              <a:srgbClr val="D600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marL="0" marR="0" lvl="0" indent="0" algn="ctr" defTabSz="519543" rtl="0" eaLnBrk="1" fontAlgn="auto" latinLnBrk="0" hangingPunct="1">
                <a:lnSpc>
                  <a:spcPct val="100000"/>
                </a:lnSpc>
                <a:spcBef>
                  <a:spcPts val="0"/>
                </a:spcBef>
                <a:spcAft>
                  <a:spcPts val="0"/>
                </a:spcAft>
                <a:buClrTx/>
                <a:buSzTx/>
                <a:buFontTx/>
                <a:buNone/>
                <a:tabLst/>
                <a:defRPr/>
              </a:pPr>
              <a:endParaRPr kumimoji="0" lang="da-DK" sz="1200" b="1" i="0" u="none" strike="noStrike" kern="1200" cap="none" spc="0" normalizeH="0" baseline="0" noProof="0" dirty="0" err="1">
                <a:ln>
                  <a:noFill/>
                </a:ln>
                <a:solidFill>
                  <a:srgbClr val="3D4242"/>
                </a:solidFill>
                <a:effectLst/>
                <a:uLnTx/>
                <a:uFillTx/>
                <a:latin typeface="Work Sans" charset="0"/>
                <a:ea typeface="Work Sans" charset="0"/>
                <a:cs typeface="Work Sans" charset="0"/>
              </a:endParaRPr>
            </a:p>
          </p:txBody>
        </p:sp>
        <p:pic>
          <p:nvPicPr>
            <p:cNvPr id="6" name="Billede 5" descr="Et billede, der indeholder ur&#10;&#10;Automatisk genereret beskrivelse">
              <a:extLst>
                <a:ext uri="{FF2B5EF4-FFF2-40B4-BE49-F238E27FC236}">
                  <a16:creationId xmlns:a16="http://schemas.microsoft.com/office/drawing/2014/main" id="{FD390B05-11BC-4E21-9699-63E54F49C3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9307" y="1857159"/>
              <a:ext cx="667652" cy="667652"/>
            </a:xfrm>
            <a:prstGeom prst="rect">
              <a:avLst/>
            </a:prstGeom>
          </p:spPr>
        </p:pic>
      </p:grpSp>
    </p:spTree>
    <p:extLst>
      <p:ext uri="{BB962C8B-B14F-4D97-AF65-F5344CB8AC3E}">
        <p14:creationId xmlns:p14="http://schemas.microsoft.com/office/powerpoint/2010/main" val="31068768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4892AE-B7AF-4A16-B1FE-37BE6721A44D}"/>
              </a:ext>
            </a:extLst>
          </p:cNvPr>
          <p:cNvSpPr>
            <a:spLocks noGrp="1"/>
          </p:cNvSpPr>
          <p:nvPr>
            <p:ph type="title"/>
          </p:nvPr>
        </p:nvSpPr>
        <p:spPr>
          <a:xfrm>
            <a:off x="491547" y="379810"/>
            <a:ext cx="4948022" cy="895897"/>
          </a:xfrm>
        </p:spPr>
        <p:txBody>
          <a:bodyPr/>
          <a:lstStyle/>
          <a:p>
            <a:r>
              <a:rPr lang="da-DK" sz="1785" b="0" dirty="0"/>
              <a:t>Spørgsmål 3:</a:t>
            </a:r>
            <a:r>
              <a:rPr lang="da-DK" sz="2800" dirty="0"/>
              <a:t/>
            </a:r>
            <a:br>
              <a:rPr lang="da-DK" sz="2800" dirty="0"/>
            </a:br>
            <a:r>
              <a:rPr lang="da-DK" sz="2200" dirty="0">
                <a:solidFill>
                  <a:srgbClr val="3F4CC2"/>
                </a:solidFill>
              </a:rPr>
              <a:t>Du har taget en hjemmearbejdsdag, men har glemt din arbejdscomputer på kontoret </a:t>
            </a:r>
            <a:r>
              <a:rPr lang="da-DK" sz="2200" b="0" dirty="0">
                <a:solidFill>
                  <a:srgbClr val="3F4CC2"/>
                </a:solidFill>
              </a:rPr>
              <a:t>– hvad gør du? </a:t>
            </a:r>
            <a:r>
              <a:rPr lang="da-DK" dirty="0"/>
              <a:t/>
            </a:r>
            <a:br>
              <a:rPr lang="da-DK" dirty="0"/>
            </a:br>
            <a:endParaRPr lang="da-DK" sz="1800" b="0" dirty="0"/>
          </a:p>
        </p:txBody>
      </p:sp>
      <p:sp>
        <p:nvSpPr>
          <p:cNvPr id="51" name="Rektangel 50">
            <a:extLst>
              <a:ext uri="{FF2B5EF4-FFF2-40B4-BE49-F238E27FC236}">
                <a16:creationId xmlns:a16="http://schemas.microsoft.com/office/drawing/2014/main" id="{0E6AE890-05A7-40BA-986D-FA85D30D52C3}"/>
              </a:ext>
            </a:extLst>
          </p:cNvPr>
          <p:cNvSpPr/>
          <p:nvPr/>
        </p:nvSpPr>
        <p:spPr>
          <a:xfrm>
            <a:off x="6035040" y="2178163"/>
            <a:ext cx="4357983" cy="81913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247" tIns="64247" rIns="64247" bIns="64247" numCol="1" spcCol="0" rtlCol="0" fromWordArt="0" anchor="ctr" anchorCtr="0" forceAA="0" compatLnSpc="1">
            <a:prstTxWarp prst="textNoShape">
              <a:avLst/>
            </a:prstTxWarp>
            <a:noAutofit/>
          </a:bodyPr>
          <a:lstStyle/>
          <a:p>
            <a:pPr defTabSz="519497">
              <a:defRPr/>
            </a:pPr>
            <a:endParaRPr lang="da-DK" sz="1600" dirty="0">
              <a:solidFill>
                <a:srgbClr val="3F4CC2"/>
              </a:solidFill>
              <a:ea typeface="Work Sans" charset="0"/>
              <a:cs typeface="Work Sans" charset="0"/>
            </a:endParaRPr>
          </a:p>
        </p:txBody>
      </p:sp>
      <p:sp>
        <p:nvSpPr>
          <p:cNvPr id="88" name="Rektangel 87">
            <a:extLst>
              <a:ext uri="{FF2B5EF4-FFF2-40B4-BE49-F238E27FC236}">
                <a16:creationId xmlns:a16="http://schemas.microsoft.com/office/drawing/2014/main" id="{F04425CB-D8FE-4B4C-85D7-7FD1C0FF087C}"/>
              </a:ext>
            </a:extLst>
          </p:cNvPr>
          <p:cNvSpPr/>
          <p:nvPr/>
        </p:nvSpPr>
        <p:spPr>
          <a:xfrm>
            <a:off x="5902037" y="3275579"/>
            <a:ext cx="4490986" cy="81913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247" tIns="64247" rIns="64247" bIns="64247" numCol="1" spcCol="0" rtlCol="0" fromWordArt="0" anchor="ctr" anchorCtr="0" forceAA="0" compatLnSpc="1">
            <a:prstTxWarp prst="textNoShape">
              <a:avLst/>
            </a:prstTxWarp>
            <a:noAutofit/>
          </a:bodyPr>
          <a:lstStyle/>
          <a:p>
            <a:pPr defTabSz="519497">
              <a:defRPr/>
            </a:pPr>
            <a:r>
              <a:rPr lang="da-DK" sz="1600" dirty="0">
                <a:solidFill>
                  <a:srgbClr val="3F4CC2"/>
                </a:solidFill>
              </a:rPr>
              <a:t>2</a:t>
            </a:r>
          </a:p>
        </p:txBody>
      </p:sp>
      <p:sp>
        <p:nvSpPr>
          <p:cNvPr id="90" name="Rektangel 89">
            <a:extLst>
              <a:ext uri="{FF2B5EF4-FFF2-40B4-BE49-F238E27FC236}">
                <a16:creationId xmlns:a16="http://schemas.microsoft.com/office/drawing/2014/main" id="{5B485365-AF27-2746-BDE2-6B871C127FCF}"/>
              </a:ext>
            </a:extLst>
          </p:cNvPr>
          <p:cNvSpPr/>
          <p:nvPr/>
        </p:nvSpPr>
        <p:spPr>
          <a:xfrm>
            <a:off x="5793355" y="4364100"/>
            <a:ext cx="4599668" cy="81913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247" tIns="64247" rIns="64247" bIns="64247" numCol="1" spcCol="0" rtlCol="0" fromWordArt="0" anchor="ctr" anchorCtr="0" forceAA="0" compatLnSpc="1">
            <a:prstTxWarp prst="textNoShape">
              <a:avLst/>
            </a:prstTxWarp>
            <a:noAutofit/>
          </a:bodyPr>
          <a:lstStyle/>
          <a:p>
            <a:pPr defTabSz="519497">
              <a:defRPr/>
            </a:pPr>
            <a:endParaRPr lang="da-DK" sz="1600" dirty="0">
              <a:solidFill>
                <a:srgbClr val="3F4CC2"/>
              </a:solidFill>
            </a:endParaRPr>
          </a:p>
        </p:txBody>
      </p:sp>
      <p:pic>
        <p:nvPicPr>
          <p:cNvPr id="22" name="Billede 21" descr="Et billede, der indeholder bord, indendørs, bærbar computer, skrivebord&#10;&#10;Automatisk genereret beskrivelse">
            <a:extLst>
              <a:ext uri="{FF2B5EF4-FFF2-40B4-BE49-F238E27FC236}">
                <a16:creationId xmlns:a16="http://schemas.microsoft.com/office/drawing/2014/main" id="{72614EAB-C116-DD4F-AEB2-961C43953E0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458" b="13280"/>
          <a:stretch/>
        </p:blipFill>
        <p:spPr>
          <a:xfrm>
            <a:off x="491547" y="2178163"/>
            <a:ext cx="4812180" cy="3005072"/>
          </a:xfrm>
          <a:prstGeom prst="rect">
            <a:avLst/>
          </a:prstGeom>
        </p:spPr>
      </p:pic>
      <p:sp>
        <p:nvSpPr>
          <p:cNvPr id="9" name="Ellipse 8">
            <a:extLst>
              <a:ext uri="{FF2B5EF4-FFF2-40B4-BE49-F238E27FC236}">
                <a16:creationId xmlns:a16="http://schemas.microsoft.com/office/drawing/2014/main" id="{B8DAD1E1-1F76-4C8E-B2C7-5F4DD93B4E8D}"/>
              </a:ext>
            </a:extLst>
          </p:cNvPr>
          <p:cNvSpPr/>
          <p:nvPr/>
        </p:nvSpPr>
        <p:spPr>
          <a:xfrm>
            <a:off x="5599399" y="2178163"/>
            <a:ext cx="819135" cy="819135"/>
          </a:xfrm>
          <a:prstGeom prst="ellipse">
            <a:avLst/>
          </a:prstGeom>
          <a:solidFill>
            <a:srgbClr val="3F4CC2"/>
          </a:solidFill>
          <a:ln w="38100">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endParaRPr lang="da-DK" sz="1200" b="1" dirty="0" err="1">
              <a:solidFill>
                <a:schemeClr val="tx2"/>
              </a:solidFill>
              <a:latin typeface="Work Sans" charset="0"/>
              <a:ea typeface="Work Sans" charset="0"/>
              <a:cs typeface="Work Sans" charset="0"/>
            </a:endParaRPr>
          </a:p>
        </p:txBody>
      </p:sp>
      <p:sp>
        <p:nvSpPr>
          <p:cNvPr id="7" name="Tekstfelt 6">
            <a:extLst>
              <a:ext uri="{FF2B5EF4-FFF2-40B4-BE49-F238E27FC236}">
                <a16:creationId xmlns:a16="http://schemas.microsoft.com/office/drawing/2014/main" id="{853D3E3D-42D5-4676-9620-F5BB81F4F385}"/>
              </a:ext>
            </a:extLst>
          </p:cNvPr>
          <p:cNvSpPr txBox="1"/>
          <p:nvPr/>
        </p:nvSpPr>
        <p:spPr>
          <a:xfrm>
            <a:off x="5805761" y="2209329"/>
            <a:ext cx="416781" cy="738664"/>
          </a:xfrm>
          <a:prstGeom prst="rect">
            <a:avLst/>
          </a:prstGeom>
          <a:noFill/>
        </p:spPr>
        <p:txBody>
          <a:bodyPr wrap="none" lIns="0" tIns="0" rIns="0" bIns="0" rtlCol="0">
            <a:spAutoFit/>
          </a:bodyPr>
          <a:lstStyle/>
          <a:p>
            <a:r>
              <a:rPr lang="da-DK" sz="4800" b="1" dirty="0">
                <a:solidFill>
                  <a:schemeClr val="bg1"/>
                </a:solidFill>
                <a:latin typeface="Work Sans" panose="00000500000000000000" pitchFamily="2" charset="0"/>
                <a:ea typeface="Calibri" charset="0"/>
                <a:cs typeface="Calibri" charset="0"/>
              </a:rPr>
              <a:t>A</a:t>
            </a:r>
          </a:p>
        </p:txBody>
      </p:sp>
      <p:sp>
        <p:nvSpPr>
          <p:cNvPr id="99" name="Ellipse 98">
            <a:extLst>
              <a:ext uri="{FF2B5EF4-FFF2-40B4-BE49-F238E27FC236}">
                <a16:creationId xmlns:a16="http://schemas.microsoft.com/office/drawing/2014/main" id="{B25A77B8-98AE-4CD1-8827-F913F5BF87F1}"/>
              </a:ext>
            </a:extLst>
          </p:cNvPr>
          <p:cNvSpPr/>
          <p:nvPr/>
        </p:nvSpPr>
        <p:spPr>
          <a:xfrm>
            <a:off x="5586993" y="3273891"/>
            <a:ext cx="819135" cy="819135"/>
          </a:xfrm>
          <a:prstGeom prst="ellipse">
            <a:avLst/>
          </a:prstGeom>
          <a:solidFill>
            <a:srgbClr val="3F4CC2"/>
          </a:solidFill>
          <a:ln w="38100">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endParaRPr lang="da-DK" sz="1200" b="1" dirty="0" err="1">
              <a:solidFill>
                <a:schemeClr val="tx2"/>
              </a:solidFill>
              <a:latin typeface="Work Sans" charset="0"/>
              <a:ea typeface="Work Sans" charset="0"/>
              <a:cs typeface="Work Sans" charset="0"/>
            </a:endParaRPr>
          </a:p>
        </p:txBody>
      </p:sp>
      <p:sp>
        <p:nvSpPr>
          <p:cNvPr id="100" name="Tekstfelt 99">
            <a:extLst>
              <a:ext uri="{FF2B5EF4-FFF2-40B4-BE49-F238E27FC236}">
                <a16:creationId xmlns:a16="http://schemas.microsoft.com/office/drawing/2014/main" id="{E5A2EF90-2CB9-45C2-B9C5-DB268CF2F01C}"/>
              </a:ext>
            </a:extLst>
          </p:cNvPr>
          <p:cNvSpPr txBox="1"/>
          <p:nvPr/>
        </p:nvSpPr>
        <p:spPr>
          <a:xfrm>
            <a:off x="5793355" y="3311367"/>
            <a:ext cx="421590" cy="738664"/>
          </a:xfrm>
          <a:prstGeom prst="rect">
            <a:avLst/>
          </a:prstGeom>
          <a:noFill/>
        </p:spPr>
        <p:txBody>
          <a:bodyPr wrap="none" lIns="0" tIns="0" rIns="0" bIns="0" rtlCol="0">
            <a:spAutoFit/>
          </a:bodyPr>
          <a:lstStyle/>
          <a:p>
            <a:r>
              <a:rPr lang="da-DK" sz="4800" b="1" dirty="0">
                <a:solidFill>
                  <a:schemeClr val="bg1"/>
                </a:solidFill>
                <a:latin typeface="Work Sans" panose="00000500000000000000" pitchFamily="2" charset="0"/>
                <a:ea typeface="Calibri" charset="0"/>
                <a:cs typeface="Calibri" charset="0"/>
              </a:rPr>
              <a:t>B</a:t>
            </a:r>
          </a:p>
        </p:txBody>
      </p:sp>
      <p:sp>
        <p:nvSpPr>
          <p:cNvPr id="101" name="Ellipse 100">
            <a:extLst>
              <a:ext uri="{FF2B5EF4-FFF2-40B4-BE49-F238E27FC236}">
                <a16:creationId xmlns:a16="http://schemas.microsoft.com/office/drawing/2014/main" id="{4E3612FC-C405-45F7-9ACF-8F851C1D5B8C}"/>
              </a:ext>
            </a:extLst>
          </p:cNvPr>
          <p:cNvSpPr/>
          <p:nvPr/>
        </p:nvSpPr>
        <p:spPr>
          <a:xfrm>
            <a:off x="5599399" y="4364100"/>
            <a:ext cx="819135" cy="819135"/>
          </a:xfrm>
          <a:prstGeom prst="ellipse">
            <a:avLst/>
          </a:prstGeom>
          <a:solidFill>
            <a:srgbClr val="3F4CC2"/>
          </a:solidFill>
          <a:ln w="38100">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endParaRPr lang="da-DK" sz="1200" b="1" dirty="0" err="1">
              <a:solidFill>
                <a:schemeClr val="tx2"/>
              </a:solidFill>
              <a:latin typeface="Work Sans" charset="0"/>
              <a:ea typeface="Work Sans" charset="0"/>
              <a:cs typeface="Work Sans" charset="0"/>
            </a:endParaRPr>
          </a:p>
        </p:txBody>
      </p:sp>
      <p:sp>
        <p:nvSpPr>
          <p:cNvPr id="103" name="Tekstfelt 102">
            <a:extLst>
              <a:ext uri="{FF2B5EF4-FFF2-40B4-BE49-F238E27FC236}">
                <a16:creationId xmlns:a16="http://schemas.microsoft.com/office/drawing/2014/main" id="{6406A9E3-FC11-4967-891D-EB342A73AA7C}"/>
              </a:ext>
            </a:extLst>
          </p:cNvPr>
          <p:cNvSpPr txBox="1"/>
          <p:nvPr/>
        </p:nvSpPr>
        <p:spPr>
          <a:xfrm>
            <a:off x="5805761" y="4393844"/>
            <a:ext cx="416781" cy="738664"/>
          </a:xfrm>
          <a:prstGeom prst="rect">
            <a:avLst/>
          </a:prstGeom>
          <a:noFill/>
        </p:spPr>
        <p:txBody>
          <a:bodyPr wrap="none" lIns="0" tIns="0" rIns="0" bIns="0" rtlCol="0">
            <a:spAutoFit/>
          </a:bodyPr>
          <a:lstStyle/>
          <a:p>
            <a:r>
              <a:rPr lang="da-DK" sz="4800" b="1" dirty="0">
                <a:solidFill>
                  <a:schemeClr val="bg1"/>
                </a:solidFill>
                <a:latin typeface="Work Sans" panose="00000500000000000000" pitchFamily="2" charset="0"/>
                <a:ea typeface="Calibri" charset="0"/>
                <a:cs typeface="Calibri" charset="0"/>
              </a:rPr>
              <a:t>C</a:t>
            </a:r>
          </a:p>
        </p:txBody>
      </p:sp>
      <p:sp>
        <p:nvSpPr>
          <p:cNvPr id="11" name="Rektangel 10">
            <a:extLst>
              <a:ext uri="{FF2B5EF4-FFF2-40B4-BE49-F238E27FC236}">
                <a16:creationId xmlns:a16="http://schemas.microsoft.com/office/drawing/2014/main" id="{4432E95E-25DA-451B-9E88-3C5DA8C37A8D}"/>
              </a:ext>
            </a:extLst>
          </p:cNvPr>
          <p:cNvSpPr/>
          <p:nvPr/>
        </p:nvSpPr>
        <p:spPr>
          <a:xfrm>
            <a:off x="6532797" y="2218398"/>
            <a:ext cx="3887568" cy="738664"/>
          </a:xfrm>
          <a:prstGeom prst="rect">
            <a:avLst/>
          </a:prstGeom>
        </p:spPr>
        <p:txBody>
          <a:bodyPr wrap="square">
            <a:spAutoFit/>
          </a:bodyPr>
          <a:lstStyle/>
          <a:p>
            <a:pPr defTabSz="519497">
              <a:defRPr/>
            </a:pPr>
            <a:r>
              <a:rPr lang="da-DK" sz="1400" dirty="0">
                <a:solidFill>
                  <a:srgbClr val="3F4CC2"/>
                </a:solidFill>
                <a:ea typeface="Work Sans" charset="0"/>
                <a:cs typeface="Work Sans" charset="0"/>
              </a:rPr>
              <a:t>Beder en kollega sende mig de dokumenter, jeg skal bruge via mail og arbejder lokalt på min privatcomputer.</a:t>
            </a:r>
          </a:p>
        </p:txBody>
      </p:sp>
      <p:sp>
        <p:nvSpPr>
          <p:cNvPr id="15" name="Rektangel 14">
            <a:extLst>
              <a:ext uri="{FF2B5EF4-FFF2-40B4-BE49-F238E27FC236}">
                <a16:creationId xmlns:a16="http://schemas.microsoft.com/office/drawing/2014/main" id="{23479C34-7819-476F-8C5C-280C2848F358}"/>
              </a:ext>
            </a:extLst>
          </p:cNvPr>
          <p:cNvSpPr/>
          <p:nvPr/>
        </p:nvSpPr>
        <p:spPr>
          <a:xfrm>
            <a:off x="6532797" y="4404335"/>
            <a:ext cx="3704591" cy="738664"/>
          </a:xfrm>
          <a:prstGeom prst="rect">
            <a:avLst/>
          </a:prstGeom>
        </p:spPr>
        <p:txBody>
          <a:bodyPr wrap="square">
            <a:spAutoFit/>
          </a:bodyPr>
          <a:lstStyle/>
          <a:p>
            <a:pPr defTabSz="519497">
              <a:defRPr/>
            </a:pPr>
            <a:r>
              <a:rPr lang="da-DK" sz="1400" dirty="0">
                <a:solidFill>
                  <a:srgbClr val="3F4CC2"/>
                </a:solidFill>
              </a:rPr>
              <a:t>Hjemmearbejdsdagen må droppes – jeg </a:t>
            </a:r>
            <a:r>
              <a:rPr lang="da-DK" sz="1400" i="1" dirty="0">
                <a:solidFill>
                  <a:srgbClr val="3F4CC2"/>
                </a:solidFill>
              </a:rPr>
              <a:t>skal</a:t>
            </a:r>
            <a:r>
              <a:rPr lang="da-DK" sz="1400" dirty="0">
                <a:solidFill>
                  <a:srgbClr val="3F4CC2"/>
                </a:solidFill>
              </a:rPr>
              <a:t> tilgå filer og systemer fra organisationens egne computere.</a:t>
            </a:r>
          </a:p>
        </p:txBody>
      </p:sp>
      <p:sp>
        <p:nvSpPr>
          <p:cNvPr id="28" name="Rektangel 27">
            <a:extLst>
              <a:ext uri="{FF2B5EF4-FFF2-40B4-BE49-F238E27FC236}">
                <a16:creationId xmlns:a16="http://schemas.microsoft.com/office/drawing/2014/main" id="{F0E3E0BD-354D-4994-9107-C1A0346101A7}"/>
              </a:ext>
            </a:extLst>
          </p:cNvPr>
          <p:cNvSpPr/>
          <p:nvPr/>
        </p:nvSpPr>
        <p:spPr>
          <a:xfrm>
            <a:off x="6538931" y="3392963"/>
            <a:ext cx="3577622" cy="523220"/>
          </a:xfrm>
          <a:prstGeom prst="rect">
            <a:avLst/>
          </a:prstGeom>
        </p:spPr>
        <p:txBody>
          <a:bodyPr wrap="square">
            <a:spAutoFit/>
          </a:bodyPr>
          <a:lstStyle/>
          <a:p>
            <a:pPr defTabSz="519497">
              <a:defRPr/>
            </a:pPr>
            <a:r>
              <a:rPr lang="da-DK" sz="1400" dirty="0">
                <a:solidFill>
                  <a:srgbClr val="3F4CC2"/>
                </a:solidFill>
                <a:latin typeface="Calibri" panose="020F0502020204030204" pitchFamily="34" charset="0"/>
                <a:ea typeface="Work Sans" charset="0"/>
                <a:cs typeface="Calibri" panose="020F0502020204030204" pitchFamily="34" charset="0"/>
              </a:rPr>
              <a:t>Logger på via VPN eller en sikker forbindelse og arbejder fra min privatcomputer.</a:t>
            </a:r>
          </a:p>
        </p:txBody>
      </p:sp>
      <p:sp>
        <p:nvSpPr>
          <p:cNvPr id="29" name="Rektangel 28">
            <a:extLst>
              <a:ext uri="{FF2B5EF4-FFF2-40B4-BE49-F238E27FC236}">
                <a16:creationId xmlns:a16="http://schemas.microsoft.com/office/drawing/2014/main" id="{4CA34D63-63D5-44B6-B83C-B5891C96F298}"/>
              </a:ext>
            </a:extLst>
          </p:cNvPr>
          <p:cNvSpPr/>
          <p:nvPr/>
        </p:nvSpPr>
        <p:spPr>
          <a:xfrm>
            <a:off x="5686537"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30" name="Rektangel 29">
            <a:extLst>
              <a:ext uri="{FF2B5EF4-FFF2-40B4-BE49-F238E27FC236}">
                <a16:creationId xmlns:a16="http://schemas.microsoft.com/office/drawing/2014/main" id="{E4968449-9601-4565-BA1E-D2518026864A}"/>
              </a:ext>
            </a:extLst>
          </p:cNvPr>
          <p:cNvSpPr/>
          <p:nvPr/>
        </p:nvSpPr>
        <p:spPr>
          <a:xfrm>
            <a:off x="6319549" y="486404"/>
            <a:ext cx="273045" cy="136538"/>
          </a:xfrm>
          <a:prstGeom prst="rect">
            <a:avLst/>
          </a:prstGeom>
          <a:solidFill>
            <a:srgbClr val="D600BA"/>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31" name="Rektangel 30">
            <a:extLst>
              <a:ext uri="{FF2B5EF4-FFF2-40B4-BE49-F238E27FC236}">
                <a16:creationId xmlns:a16="http://schemas.microsoft.com/office/drawing/2014/main" id="{19132EAA-22B2-4D51-A6A4-BE7488D341CB}"/>
              </a:ext>
            </a:extLst>
          </p:cNvPr>
          <p:cNvSpPr/>
          <p:nvPr/>
        </p:nvSpPr>
        <p:spPr>
          <a:xfrm>
            <a:off x="6952561" y="486404"/>
            <a:ext cx="273045" cy="136538"/>
          </a:xfrm>
          <a:prstGeom prst="rect">
            <a:avLst/>
          </a:prstGeom>
          <a:solidFill>
            <a:schemeClr val="bg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32" name="Rektangel 31">
            <a:extLst>
              <a:ext uri="{FF2B5EF4-FFF2-40B4-BE49-F238E27FC236}">
                <a16:creationId xmlns:a16="http://schemas.microsoft.com/office/drawing/2014/main" id="{3B4C9067-FE06-4B52-ACBC-A95301D1C31C}"/>
              </a:ext>
            </a:extLst>
          </p:cNvPr>
          <p:cNvSpPr/>
          <p:nvPr/>
        </p:nvSpPr>
        <p:spPr>
          <a:xfrm>
            <a:off x="7585573" y="486404"/>
            <a:ext cx="273045" cy="136538"/>
          </a:xfrm>
          <a:prstGeom prst="rect">
            <a:avLst/>
          </a:prstGeom>
          <a:solidFill>
            <a:schemeClr val="bg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33" name="Rektangel 32">
            <a:extLst>
              <a:ext uri="{FF2B5EF4-FFF2-40B4-BE49-F238E27FC236}">
                <a16:creationId xmlns:a16="http://schemas.microsoft.com/office/drawing/2014/main" id="{318CF7E9-B16A-4BE1-A4F2-B90EA732A21E}"/>
              </a:ext>
            </a:extLst>
          </p:cNvPr>
          <p:cNvSpPr/>
          <p:nvPr/>
        </p:nvSpPr>
        <p:spPr>
          <a:xfrm>
            <a:off x="8218585" y="486404"/>
            <a:ext cx="273045" cy="136538"/>
          </a:xfrm>
          <a:prstGeom prst="rect">
            <a:avLst/>
          </a:prstGeom>
          <a:solidFill>
            <a:schemeClr val="bg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34" name="Rektangel 33">
            <a:extLst>
              <a:ext uri="{FF2B5EF4-FFF2-40B4-BE49-F238E27FC236}">
                <a16:creationId xmlns:a16="http://schemas.microsoft.com/office/drawing/2014/main" id="{0081D5F1-4C43-49BE-A98E-2850CD70EB86}"/>
              </a:ext>
            </a:extLst>
          </p:cNvPr>
          <p:cNvSpPr/>
          <p:nvPr/>
        </p:nvSpPr>
        <p:spPr>
          <a:xfrm>
            <a:off x="6003043" y="486404"/>
            <a:ext cx="273045" cy="136538"/>
          </a:xfrm>
          <a:prstGeom prst="rect">
            <a:avLst/>
          </a:prstGeom>
          <a:solidFill>
            <a:srgbClr val="3F4CC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35" name="Rektangel 34">
            <a:extLst>
              <a:ext uri="{FF2B5EF4-FFF2-40B4-BE49-F238E27FC236}">
                <a16:creationId xmlns:a16="http://schemas.microsoft.com/office/drawing/2014/main" id="{49DA0221-7383-42DC-B655-FB4A2A96FC0A}"/>
              </a:ext>
            </a:extLst>
          </p:cNvPr>
          <p:cNvSpPr/>
          <p:nvPr/>
        </p:nvSpPr>
        <p:spPr>
          <a:xfrm>
            <a:off x="6636055" y="486404"/>
            <a:ext cx="273045" cy="136538"/>
          </a:xfrm>
          <a:prstGeom prst="rect">
            <a:avLst/>
          </a:prstGeom>
          <a:solidFill>
            <a:schemeClr val="bg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36" name="Rektangel 35">
            <a:extLst>
              <a:ext uri="{FF2B5EF4-FFF2-40B4-BE49-F238E27FC236}">
                <a16:creationId xmlns:a16="http://schemas.microsoft.com/office/drawing/2014/main" id="{FD2B2D3A-8DAD-49F8-8B75-2EC0142D6892}"/>
              </a:ext>
            </a:extLst>
          </p:cNvPr>
          <p:cNvSpPr/>
          <p:nvPr/>
        </p:nvSpPr>
        <p:spPr>
          <a:xfrm>
            <a:off x="7269067" y="486404"/>
            <a:ext cx="273045" cy="136538"/>
          </a:xfrm>
          <a:prstGeom prst="rect">
            <a:avLst/>
          </a:prstGeom>
          <a:solidFill>
            <a:schemeClr val="bg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37" name="Rektangel 36">
            <a:extLst>
              <a:ext uri="{FF2B5EF4-FFF2-40B4-BE49-F238E27FC236}">
                <a16:creationId xmlns:a16="http://schemas.microsoft.com/office/drawing/2014/main" id="{14D0424C-7FD3-47C8-91EB-5696B0BC43D5}"/>
              </a:ext>
            </a:extLst>
          </p:cNvPr>
          <p:cNvSpPr/>
          <p:nvPr/>
        </p:nvSpPr>
        <p:spPr>
          <a:xfrm>
            <a:off x="7902079" y="486404"/>
            <a:ext cx="273045" cy="136538"/>
          </a:xfrm>
          <a:prstGeom prst="rect">
            <a:avLst/>
          </a:prstGeom>
          <a:solidFill>
            <a:schemeClr val="bg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38" name="Rektangel 37">
            <a:extLst>
              <a:ext uri="{FF2B5EF4-FFF2-40B4-BE49-F238E27FC236}">
                <a16:creationId xmlns:a16="http://schemas.microsoft.com/office/drawing/2014/main" id="{0D278BA5-17B1-4A13-B7C7-EA1598C37EC0}"/>
              </a:ext>
            </a:extLst>
          </p:cNvPr>
          <p:cNvSpPr/>
          <p:nvPr/>
        </p:nvSpPr>
        <p:spPr>
          <a:xfrm>
            <a:off x="8535091" y="486404"/>
            <a:ext cx="273045" cy="136538"/>
          </a:xfrm>
          <a:prstGeom prst="rect">
            <a:avLst/>
          </a:prstGeom>
          <a:solidFill>
            <a:schemeClr val="bg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39" name="Rektangel 38">
            <a:extLst>
              <a:ext uri="{FF2B5EF4-FFF2-40B4-BE49-F238E27FC236}">
                <a16:creationId xmlns:a16="http://schemas.microsoft.com/office/drawing/2014/main" id="{0926E2AA-308A-458F-88D6-900035DA2C3E}"/>
              </a:ext>
            </a:extLst>
          </p:cNvPr>
          <p:cNvSpPr/>
          <p:nvPr/>
        </p:nvSpPr>
        <p:spPr>
          <a:xfrm>
            <a:off x="8851597" y="486404"/>
            <a:ext cx="273045" cy="136538"/>
          </a:xfrm>
          <a:prstGeom prst="rect">
            <a:avLst/>
          </a:prstGeom>
          <a:solidFill>
            <a:schemeClr val="bg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40" name="Rektangel 39">
            <a:extLst>
              <a:ext uri="{FF2B5EF4-FFF2-40B4-BE49-F238E27FC236}">
                <a16:creationId xmlns:a16="http://schemas.microsoft.com/office/drawing/2014/main" id="{CB256F9B-088E-4B4B-AB6D-E63A908735C1}"/>
              </a:ext>
            </a:extLst>
          </p:cNvPr>
          <p:cNvSpPr/>
          <p:nvPr/>
        </p:nvSpPr>
        <p:spPr>
          <a:xfrm>
            <a:off x="9168103" y="486404"/>
            <a:ext cx="273045" cy="136538"/>
          </a:xfrm>
          <a:prstGeom prst="rect">
            <a:avLst/>
          </a:prstGeom>
          <a:solidFill>
            <a:schemeClr val="bg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55" name="Rektangel 54">
            <a:extLst>
              <a:ext uri="{FF2B5EF4-FFF2-40B4-BE49-F238E27FC236}">
                <a16:creationId xmlns:a16="http://schemas.microsoft.com/office/drawing/2014/main" id="{8C87F865-8E54-40C9-9674-B5C30BD6A2E2}"/>
              </a:ext>
            </a:extLst>
          </p:cNvPr>
          <p:cNvSpPr/>
          <p:nvPr/>
        </p:nvSpPr>
        <p:spPr>
          <a:xfrm>
            <a:off x="9484605" y="486404"/>
            <a:ext cx="273045" cy="136538"/>
          </a:xfrm>
          <a:prstGeom prst="rect">
            <a:avLst/>
          </a:prstGeom>
          <a:solidFill>
            <a:schemeClr val="bg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56" name="Rektangel 55">
            <a:extLst>
              <a:ext uri="{FF2B5EF4-FFF2-40B4-BE49-F238E27FC236}">
                <a16:creationId xmlns:a16="http://schemas.microsoft.com/office/drawing/2014/main" id="{7AE1FAE6-1102-47EF-881B-306F1DC84C7C}"/>
              </a:ext>
            </a:extLst>
          </p:cNvPr>
          <p:cNvSpPr/>
          <p:nvPr/>
        </p:nvSpPr>
        <p:spPr>
          <a:xfrm>
            <a:off x="9801107" y="486404"/>
            <a:ext cx="273045" cy="136538"/>
          </a:xfrm>
          <a:prstGeom prst="rect">
            <a:avLst/>
          </a:prstGeom>
          <a:solidFill>
            <a:schemeClr val="bg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
        <p:nvSpPr>
          <p:cNvPr id="57" name="Rektangel 56">
            <a:extLst>
              <a:ext uri="{FF2B5EF4-FFF2-40B4-BE49-F238E27FC236}">
                <a16:creationId xmlns:a16="http://schemas.microsoft.com/office/drawing/2014/main" id="{6620ADFE-1F2F-455D-8D78-500C276862B4}"/>
              </a:ext>
            </a:extLst>
          </p:cNvPr>
          <p:cNvSpPr/>
          <p:nvPr/>
        </p:nvSpPr>
        <p:spPr>
          <a:xfrm>
            <a:off x="10116553" y="486404"/>
            <a:ext cx="273045" cy="136538"/>
          </a:xfrm>
          <a:prstGeom prst="rect">
            <a:avLst/>
          </a:prstGeom>
          <a:solidFill>
            <a:schemeClr val="bg2"/>
          </a:solidFill>
          <a:ln>
            <a:solidFill>
              <a:srgbClr val="3F4CC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0617" tIns="160617" rIns="160617" bIns="160617" numCol="1" spcCol="0" rtlCol="0" fromWordArt="0" anchor="ctr" anchorCtr="0" forceAA="0" compatLnSpc="1">
            <a:prstTxWarp prst="textNoShape">
              <a:avLst/>
            </a:prstTxWarp>
            <a:noAutofit/>
          </a:bodyPr>
          <a:lstStyle/>
          <a:p>
            <a:pPr algn="ctr"/>
            <a:endParaRPr lang="da-DK" sz="1071" b="1" dirty="0" err="1">
              <a:solidFill>
                <a:schemeClr val="tx2"/>
              </a:solidFill>
              <a:latin typeface="Work Sans" charset="0"/>
              <a:ea typeface="Work Sans" charset="0"/>
              <a:cs typeface="Work Sans" charset="0"/>
            </a:endParaRPr>
          </a:p>
        </p:txBody>
      </p:sp>
    </p:spTree>
    <p:extLst>
      <p:ext uri="{BB962C8B-B14F-4D97-AF65-F5344CB8AC3E}">
        <p14:creationId xmlns:p14="http://schemas.microsoft.com/office/powerpoint/2010/main" val="12652704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3F4CC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4892AE-B7AF-4A16-B1FE-37BE6721A44D}"/>
              </a:ext>
            </a:extLst>
          </p:cNvPr>
          <p:cNvSpPr>
            <a:spLocks noGrp="1"/>
          </p:cNvSpPr>
          <p:nvPr>
            <p:ph type="title"/>
          </p:nvPr>
        </p:nvSpPr>
        <p:spPr>
          <a:xfrm>
            <a:off x="491546" y="379810"/>
            <a:ext cx="6391854" cy="895897"/>
          </a:xfrm>
        </p:spPr>
        <p:txBody>
          <a:bodyPr/>
          <a:lstStyle/>
          <a:p>
            <a:r>
              <a:rPr lang="da-DK" sz="1400" b="0" dirty="0">
                <a:solidFill>
                  <a:schemeClr val="bg1"/>
                </a:solidFill>
              </a:rPr>
              <a:t>Spørgsmål 3:</a:t>
            </a:r>
            <a:r>
              <a:rPr lang="da-DK" dirty="0">
                <a:solidFill>
                  <a:schemeClr val="bg1"/>
                </a:solidFill>
              </a:rPr>
              <a:t/>
            </a:r>
            <a:br>
              <a:rPr lang="da-DK" dirty="0">
                <a:solidFill>
                  <a:schemeClr val="bg1"/>
                </a:solidFill>
              </a:rPr>
            </a:br>
            <a:r>
              <a:rPr lang="da-DK" sz="1800" dirty="0">
                <a:solidFill>
                  <a:schemeClr val="bg1"/>
                </a:solidFill>
              </a:rPr>
              <a:t>Du har taget en hjemmearbejdsdag, men har glemt din arbejdscomputer på kontoret </a:t>
            </a:r>
            <a:r>
              <a:rPr lang="da-DK" sz="1800" b="0" dirty="0">
                <a:solidFill>
                  <a:schemeClr val="bg1"/>
                </a:solidFill>
              </a:rPr>
              <a:t>– hvad gør du? </a:t>
            </a:r>
            <a:r>
              <a:rPr lang="da-DK" sz="1800" dirty="0">
                <a:solidFill>
                  <a:schemeClr val="bg1"/>
                </a:solidFill>
              </a:rPr>
              <a:t/>
            </a:r>
            <a:br>
              <a:rPr lang="da-DK" sz="1800" dirty="0">
                <a:solidFill>
                  <a:schemeClr val="bg1"/>
                </a:solidFill>
              </a:rPr>
            </a:br>
            <a:endParaRPr lang="da-DK" sz="1800" b="0" dirty="0">
              <a:solidFill>
                <a:schemeClr val="bg1"/>
              </a:solidFill>
            </a:endParaRPr>
          </a:p>
        </p:txBody>
      </p:sp>
      <p:sp>
        <p:nvSpPr>
          <p:cNvPr id="99" name="Ellipse 98">
            <a:extLst>
              <a:ext uri="{FF2B5EF4-FFF2-40B4-BE49-F238E27FC236}">
                <a16:creationId xmlns:a16="http://schemas.microsoft.com/office/drawing/2014/main" id="{B25A77B8-98AE-4CD1-8827-F913F5BF87F1}"/>
              </a:ext>
            </a:extLst>
          </p:cNvPr>
          <p:cNvSpPr/>
          <p:nvPr/>
        </p:nvSpPr>
        <p:spPr>
          <a:xfrm>
            <a:off x="451719" y="1951736"/>
            <a:ext cx="2740214" cy="2740214"/>
          </a:xfrm>
          <a:prstGeom prst="ellipse">
            <a:avLst/>
          </a:prstGeom>
          <a:solidFill>
            <a:srgbClr val="3F4CC2"/>
          </a:solidFill>
          <a:ln w="793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marL="0" marR="0" lvl="0" indent="0" algn="ctr" defTabSz="519543" rtl="0" eaLnBrk="1" fontAlgn="auto" latinLnBrk="0" hangingPunct="1">
              <a:lnSpc>
                <a:spcPct val="100000"/>
              </a:lnSpc>
              <a:spcBef>
                <a:spcPts val="0"/>
              </a:spcBef>
              <a:spcAft>
                <a:spcPts val="0"/>
              </a:spcAft>
              <a:buClrTx/>
              <a:buSzTx/>
              <a:buFontTx/>
              <a:buNone/>
              <a:tabLst/>
              <a:defRPr/>
            </a:pPr>
            <a:r>
              <a:rPr lang="da-DK" sz="13800" b="1" dirty="0">
                <a:solidFill>
                  <a:srgbClr val="FFFFFF"/>
                </a:solidFill>
                <a:latin typeface="Arial" panose="020B0604020202020204" pitchFamily="34" charset="0"/>
                <a:ea typeface="Calibri" charset="0"/>
                <a:cs typeface="Arial" panose="020B0604020202020204" pitchFamily="34" charset="0"/>
              </a:rPr>
              <a:t>B</a:t>
            </a:r>
            <a:endParaRPr kumimoji="0" lang="da-DK" sz="9600" b="1" i="0" u="none" strike="noStrike" kern="1200" cap="none" spc="0" normalizeH="0" baseline="0" noProof="0" dirty="0">
              <a:ln>
                <a:noFill/>
              </a:ln>
              <a:solidFill>
                <a:srgbClr val="FFFFFF"/>
              </a:solidFill>
              <a:effectLst/>
              <a:uLnTx/>
              <a:uFillTx/>
              <a:latin typeface="Arial" panose="020B0604020202020204" pitchFamily="34" charset="0"/>
              <a:ea typeface="Calibri" charset="0"/>
              <a:cs typeface="Arial" panose="020B0604020202020204" pitchFamily="34" charset="0"/>
            </a:endParaRPr>
          </a:p>
        </p:txBody>
      </p:sp>
      <p:sp>
        <p:nvSpPr>
          <p:cNvPr id="13" name="Rektangel 12">
            <a:extLst>
              <a:ext uri="{FF2B5EF4-FFF2-40B4-BE49-F238E27FC236}">
                <a16:creationId xmlns:a16="http://schemas.microsoft.com/office/drawing/2014/main" id="{9D0FECF7-CE07-4B07-8125-E038A1CAAB66}"/>
              </a:ext>
            </a:extLst>
          </p:cNvPr>
          <p:cNvSpPr/>
          <p:nvPr/>
        </p:nvSpPr>
        <p:spPr>
          <a:xfrm>
            <a:off x="3569307" y="2163849"/>
            <a:ext cx="6632498" cy="2185214"/>
          </a:xfrm>
          <a:prstGeom prst="rect">
            <a:avLst/>
          </a:prstGeom>
        </p:spPr>
        <p:txBody>
          <a:bodyPr wrap="square">
            <a:spAutoFit/>
          </a:bodyPr>
          <a:lstStyle/>
          <a:p>
            <a:pPr defTabSz="519497">
              <a:defRPr/>
            </a:pPr>
            <a:r>
              <a:rPr lang="da-DK" sz="2000" b="1" dirty="0">
                <a:solidFill>
                  <a:schemeClr val="bg1"/>
                </a:solidFill>
                <a:latin typeface="Arial" panose="020B0604020202020204" pitchFamily="34" charset="0"/>
                <a:ea typeface="Work Sans" charset="0"/>
                <a:cs typeface="Arial" panose="020B0604020202020204" pitchFamily="34" charset="0"/>
              </a:rPr>
              <a:t>Logger på via VPN eller en sikker forbindelse og arbejder fra min privatcomputer.</a:t>
            </a:r>
          </a:p>
          <a:p>
            <a:pPr lvl="0">
              <a:defRPr/>
            </a:pPr>
            <a:endParaRPr kumimoji="0" lang="da-DK" sz="1600" b="0" i="0" u="none" strike="noStrike" kern="1200" cap="none" spc="0" normalizeH="0" baseline="0" noProof="0" dirty="0">
              <a:ln>
                <a:noFill/>
              </a:ln>
              <a:solidFill>
                <a:schemeClr val="bg1"/>
              </a:solidFill>
              <a:effectLst/>
              <a:uLnTx/>
              <a:uFillTx/>
              <a:ea typeface="+mn-ea"/>
              <a:cs typeface="+mn-cs"/>
            </a:endParaRPr>
          </a:p>
          <a:p>
            <a:pPr marL="285750" lvl="0" indent="-285750">
              <a:buFont typeface="Arial" panose="020B0604020202020204" pitchFamily="34" charset="0"/>
              <a:buChar char="•"/>
              <a:defRPr/>
            </a:pPr>
            <a:r>
              <a:rPr kumimoji="0" lang="da-DK" sz="1600" b="0" i="0" u="none" strike="noStrike" kern="1200" cap="none" spc="0" normalizeH="0" baseline="0" noProof="0" dirty="0">
                <a:ln>
                  <a:noFill/>
                </a:ln>
                <a:solidFill>
                  <a:schemeClr val="bg1"/>
                </a:solidFill>
                <a:effectLst/>
                <a:uLnTx/>
                <a:uFillTx/>
                <a:ea typeface="+mn-ea"/>
                <a:cs typeface="+mn-cs"/>
              </a:rPr>
              <a:t>Så længe du arbejder </a:t>
            </a:r>
            <a:r>
              <a:rPr lang="da-DK" sz="1600" dirty="0">
                <a:solidFill>
                  <a:schemeClr val="bg1"/>
                </a:solidFill>
              </a:rPr>
              <a:t>via VPN (virtual private </a:t>
            </a:r>
            <a:r>
              <a:rPr lang="da-DK" sz="1600" dirty="0" err="1">
                <a:solidFill>
                  <a:schemeClr val="bg1"/>
                </a:solidFill>
              </a:rPr>
              <a:t>network</a:t>
            </a:r>
            <a:r>
              <a:rPr lang="da-DK" sz="1600" dirty="0">
                <a:solidFill>
                  <a:schemeClr val="bg1"/>
                </a:solidFill>
              </a:rPr>
              <a:t>)</a:t>
            </a:r>
            <a:r>
              <a:rPr kumimoji="0" lang="da-DK" sz="1600" b="0" i="0" u="none" strike="noStrike" kern="1200" cap="none" spc="0" normalizeH="0" baseline="0" noProof="0" dirty="0">
                <a:ln>
                  <a:noFill/>
                </a:ln>
                <a:solidFill>
                  <a:schemeClr val="bg1"/>
                </a:solidFill>
                <a:effectLst/>
                <a:uLnTx/>
                <a:uFillTx/>
                <a:ea typeface="+mn-ea"/>
                <a:cs typeface="+mn-cs"/>
              </a:rPr>
              <a:t>, der er stillet til rådighed af din arbejdsplads, er din privatcomputer sikker nok.</a:t>
            </a:r>
          </a:p>
          <a:p>
            <a:pPr marL="285750" lvl="0" indent="-285750">
              <a:buFont typeface="Arial" panose="020B0604020202020204" pitchFamily="34" charset="0"/>
              <a:buChar char="•"/>
              <a:defRPr/>
            </a:pPr>
            <a:endParaRPr lang="da-DK" sz="1600" dirty="0">
              <a:solidFill>
                <a:schemeClr val="bg1"/>
              </a:solidFill>
            </a:endParaRPr>
          </a:p>
          <a:p>
            <a:pPr marL="285750" lvl="0" indent="-285750">
              <a:buFont typeface="Arial" panose="020B0604020202020204" pitchFamily="34" charset="0"/>
              <a:buChar char="•"/>
              <a:defRPr/>
            </a:pPr>
            <a:r>
              <a:rPr lang="da-DK" sz="1600" dirty="0">
                <a:solidFill>
                  <a:schemeClr val="bg1"/>
                </a:solidFill>
              </a:rPr>
              <a:t>Men hvis du ikke kan skabe en sikker forbindelse, må du op på cyklen og ind til arbejdspladsen.</a:t>
            </a:r>
            <a:endParaRPr kumimoji="0" lang="da-DK" sz="1600" b="0" i="0" u="none" strike="noStrike" kern="1200" cap="none" spc="0" normalizeH="0" baseline="0" noProof="0" dirty="0">
              <a:ln>
                <a:noFill/>
              </a:ln>
              <a:solidFill>
                <a:schemeClr val="bg1"/>
              </a:solidFill>
              <a:effectLst/>
              <a:uLnTx/>
              <a:uFillTx/>
            </a:endParaRPr>
          </a:p>
        </p:txBody>
      </p:sp>
      <p:grpSp>
        <p:nvGrpSpPr>
          <p:cNvPr id="10" name="Gruppe 9">
            <a:extLst>
              <a:ext uri="{FF2B5EF4-FFF2-40B4-BE49-F238E27FC236}">
                <a16:creationId xmlns:a16="http://schemas.microsoft.com/office/drawing/2014/main" id="{434970FC-FBFC-4F6E-A20B-FA2A194D3C87}"/>
              </a:ext>
            </a:extLst>
          </p:cNvPr>
          <p:cNvGrpSpPr/>
          <p:nvPr/>
        </p:nvGrpSpPr>
        <p:grpSpPr>
          <a:xfrm>
            <a:off x="2316240" y="1857159"/>
            <a:ext cx="667653" cy="667652"/>
            <a:chOff x="3569307" y="1857159"/>
            <a:chExt cx="667653" cy="667652"/>
          </a:xfrm>
        </p:grpSpPr>
        <p:sp>
          <p:nvSpPr>
            <p:cNvPr id="8" name="Ellipse 7">
              <a:extLst>
                <a:ext uri="{FF2B5EF4-FFF2-40B4-BE49-F238E27FC236}">
                  <a16:creationId xmlns:a16="http://schemas.microsoft.com/office/drawing/2014/main" id="{8B7EF67A-18EA-47C5-9DB8-4AFC903E7FE6}"/>
                </a:ext>
              </a:extLst>
            </p:cNvPr>
            <p:cNvSpPr/>
            <p:nvPr/>
          </p:nvSpPr>
          <p:spPr>
            <a:xfrm>
              <a:off x="3569308" y="1857159"/>
              <a:ext cx="667652" cy="667652"/>
            </a:xfrm>
            <a:prstGeom prst="ellipse">
              <a:avLst/>
            </a:prstGeom>
            <a:solidFill>
              <a:srgbClr val="D600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marL="0" marR="0" lvl="0" indent="0" algn="ctr" defTabSz="519543" rtl="0" eaLnBrk="1" fontAlgn="auto" latinLnBrk="0" hangingPunct="1">
                <a:lnSpc>
                  <a:spcPct val="100000"/>
                </a:lnSpc>
                <a:spcBef>
                  <a:spcPts val="0"/>
                </a:spcBef>
                <a:spcAft>
                  <a:spcPts val="0"/>
                </a:spcAft>
                <a:buClrTx/>
                <a:buSzTx/>
                <a:buFontTx/>
                <a:buNone/>
                <a:tabLst/>
                <a:defRPr/>
              </a:pPr>
              <a:endParaRPr kumimoji="0" lang="da-DK" sz="1200" b="1" i="0" u="none" strike="noStrike" kern="1200" cap="none" spc="0" normalizeH="0" baseline="0" noProof="0" dirty="0" err="1">
                <a:ln>
                  <a:noFill/>
                </a:ln>
                <a:solidFill>
                  <a:srgbClr val="3D4242"/>
                </a:solidFill>
                <a:effectLst/>
                <a:uLnTx/>
                <a:uFillTx/>
                <a:latin typeface="Work Sans" charset="0"/>
                <a:ea typeface="Work Sans" charset="0"/>
                <a:cs typeface="Work Sans" charset="0"/>
              </a:endParaRPr>
            </a:p>
          </p:txBody>
        </p:sp>
        <p:pic>
          <p:nvPicPr>
            <p:cNvPr id="6" name="Billede 5" descr="Et billede, der indeholder ur&#10;&#10;Automatisk genereret beskrivelse">
              <a:extLst>
                <a:ext uri="{FF2B5EF4-FFF2-40B4-BE49-F238E27FC236}">
                  <a16:creationId xmlns:a16="http://schemas.microsoft.com/office/drawing/2014/main" id="{FD390B05-11BC-4E21-9699-63E54F49C3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9307" y="1857159"/>
              <a:ext cx="667652" cy="667652"/>
            </a:xfrm>
            <a:prstGeom prst="rect">
              <a:avLst/>
            </a:prstGeom>
          </p:spPr>
        </p:pic>
      </p:grpSp>
    </p:spTree>
    <p:extLst>
      <p:ext uri="{BB962C8B-B14F-4D97-AF65-F5344CB8AC3E}">
        <p14:creationId xmlns:p14="http://schemas.microsoft.com/office/powerpoint/2010/main" val="1907596568"/>
      </p:ext>
    </p:extLst>
  </p:cSld>
  <p:clrMapOvr>
    <a:masterClrMapping/>
  </p:clrMapOvr>
</p:sld>
</file>

<file path=ppt/theme/theme1.xml><?xml version="1.0" encoding="utf-8"?>
<a:theme xmlns:a="http://schemas.openxmlformats.org/drawingml/2006/main" name="1_OPERATE MODERTILBUD">
  <a:themeElements>
    <a:clrScheme name="Operate NY CVI 02">
      <a:dk1>
        <a:srgbClr val="000000"/>
      </a:dk1>
      <a:lt1>
        <a:srgbClr val="FFFFFF"/>
      </a:lt1>
      <a:dk2>
        <a:srgbClr val="3D4242"/>
      </a:dk2>
      <a:lt2>
        <a:srgbClr val="EAEBEA"/>
      </a:lt2>
      <a:accent1>
        <a:srgbClr val="BF3D2A"/>
      </a:accent1>
      <a:accent2>
        <a:srgbClr val="BBE2D2"/>
      </a:accent2>
      <a:accent3>
        <a:srgbClr val="00304B"/>
      </a:accent3>
      <a:accent4>
        <a:srgbClr val="3F6377"/>
      </a:accent4>
      <a:accent5>
        <a:srgbClr val="7E95A3"/>
      </a:accent5>
      <a:accent6>
        <a:srgbClr val="DCF0E7"/>
      </a:accent6>
      <a:hlink>
        <a:srgbClr val="00304B"/>
      </a:hlink>
      <a:folHlink>
        <a:srgbClr val="00304B"/>
      </a:folHlink>
    </a:clrScheme>
    <a:fontScheme name="Kont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defPPr algn="ctr">
          <a:defRPr sz="1200" b="1" dirty="0" err="1" smtClean="0">
            <a:solidFill>
              <a:schemeClr val="tx2"/>
            </a:solidFill>
            <a:latin typeface="Work Sans" charset="0"/>
            <a:ea typeface="Work Sans" charset="0"/>
            <a:cs typeface="Work Sans"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prstDash val="solid"/>
          <a:headEnd type="none" w="lg" len="med"/>
          <a:tailEnd type="arrow"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200" dirty="0">
            <a:latin typeface="Calibri" charset="0"/>
            <a:ea typeface="Calibri" charset="0"/>
            <a:cs typeface="Calibri" charset="0"/>
          </a:defRPr>
        </a:defPPr>
      </a:lstStyle>
    </a:txDef>
  </a:objectDefaults>
  <a:extraClrSchemeLst/>
  <a:extLst>
    <a:ext uri="{05A4C25C-085E-4340-85A3-A5531E510DB2}">
      <thm15:themeFamily xmlns:thm15="http://schemas.microsoft.com/office/thememl/2012/main" name="Inspirationsslides 240118" id="{5CC5BACC-1688-4F51-B266-3E8C5C4F997B}" vid="{3BD43B7D-4021-44AF-9652-DFF32E635096}"/>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44323</TotalTime>
  <Words>3505</Words>
  <Application>Microsoft Office PowerPoint</Application>
  <PresentationFormat>Brugerdefineret</PresentationFormat>
  <Paragraphs>315</Paragraphs>
  <Slides>33</Slides>
  <Notes>33</Notes>
  <HiddenSlides>0</HiddenSlides>
  <MMClips>0</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33</vt:i4>
      </vt:variant>
    </vt:vector>
  </HeadingPairs>
  <TitlesOfParts>
    <vt:vector size="38" baseType="lpstr">
      <vt:lpstr>Arial</vt:lpstr>
      <vt:lpstr>Calibri</vt:lpstr>
      <vt:lpstr>Symbol</vt:lpstr>
      <vt:lpstr>Work Sans</vt:lpstr>
      <vt:lpstr>1_OPERATE MODERTILBUD</vt:lpstr>
      <vt:lpstr>Intro til  SikkerhedsQuizzen</vt:lpstr>
      <vt:lpstr>Husk at tilpasse oplægget til din organisation</vt:lpstr>
      <vt:lpstr>Guide: Sådan bruger du SikkerhedsQuizzen</vt:lpstr>
      <vt:lpstr>Spørgsmål 1: Du er den sidste på kontoret og ser en kollegas computer stå tændt og ulåst – hvad gør du?  </vt:lpstr>
      <vt:lpstr>Spørgsmål 1: Du er den sidste på kontoret og ser en kollegas computer stå tændt og ulåst – hvad gør du?  </vt:lpstr>
      <vt:lpstr>Spørgsmål 2: Du modtager en mail, der indeholder følsomme eller fortrolige personoplysninger på en borger  – hvad gør du?  </vt:lpstr>
      <vt:lpstr>Spørgsmål 2: Du modtager en mail, der indeholder følsomme eller fortrolige personoplysninger på en borger – hvad gør du?  </vt:lpstr>
      <vt:lpstr>Spørgsmål 3: Du har taget en hjemmearbejdsdag, men har glemt din arbejdscomputer på kontoret – hvad gør du?  </vt:lpstr>
      <vt:lpstr>Spørgsmål 3: Du har taget en hjemmearbejdsdag, men har glemt din arbejdscomputer på kontoret – hvad gør du?  </vt:lpstr>
      <vt:lpstr>Spørgsmål 4: En kollega spørger, om hun må låne dit login til et bestemt program, hun ikke selv har adgang til – hvad gør du?  </vt:lpstr>
      <vt:lpstr>Spørgsmål 4: En kollega spørger, om hun må låne dit login til et bestemt program, hun ikke selv har adgang til – hvad gør du?  </vt:lpstr>
      <vt:lpstr>Spørgsmål 5: Du har nogle udskrevne dokumenter, som indeholder personoplysninger om borgere. Dokumenterne skal ikke længere bruges – hvad gør du?  </vt:lpstr>
      <vt:lpstr>Spørgsmål 5: Du har nogle udskrevne dokumenter, som indeholder personoplysninger om borgere. Dokumenterne skal ikke længere bruges – hvad gør du?  </vt:lpstr>
      <vt:lpstr>Spørgsmål 6: Du skal deltage i et virtuelt møde, hvor I skal diskutere en fortrolig sag. Du er blevet indkaldt via en tjeneste, som  din organisation ellers ikke bruger  – hvad gør du?  </vt:lpstr>
      <vt:lpstr>Spørgsmål 6: Du skal deltage i et virtuelt møde, hvor I skal diskutere en fortrolig sag. Du er blevet indkaldt via en tjeneste, som din organisation ellers ikke bruger – hvad gør du?  </vt:lpstr>
      <vt:lpstr>Spørgsmål 7: Din computer opfører sig meget mærkeligt og der er flere filer, du pludselig ikke har adgang til eller som ser underlige ud – hvad gør du?  </vt:lpstr>
      <vt:lpstr>Spørgsmål 7: Din computer opfører sig meget mærkeligt og der er flere filer, du pludselig ikke har adgang til eller som ser underlige ud – hvad gør du?  </vt:lpstr>
      <vt:lpstr>Spørgsmål 8: Du bliver kontaktet af en fast leverandør, der skal bruge personoplysninger på borgere ifm. deres arbejde for jer – hvad gør du?  </vt:lpstr>
      <vt:lpstr>Spørgsmål 8: Du bliver kontaktet af en fast leverandør, der skal bruge personoplysninger på borgere ifm. deres arbejde for jer – hvad gør du?  </vt:lpstr>
      <vt:lpstr>Spørgsmål 9: Du skal løse en opgave, hvor du skal bruge din smartphone til at tage billeder af folk – hvad gør du?  </vt:lpstr>
      <vt:lpstr>Spørgsmål 9: Du skal løse en opgave, hvor du skal bruge din smartphone til at tage billeder af folk – hvad gør du?  </vt:lpstr>
      <vt:lpstr>Spørgsmål 10: Du skal indkalde en kollega/medarbejder til en jobsamtale med en mulig ny kollega  – hvad gør du?  </vt:lpstr>
      <vt:lpstr>Spørgsmål 10: Du skal indkalde en kollega/medarbejder til en jobsamtale med en mulig ny kollega  – hvad gør du?</vt:lpstr>
      <vt:lpstr>Spørgsmål 11: Internetforbindelsen driller, hvilket gør det svært at arbejde online. Du skal arbejde med nogle fortrolige filer – hvad gør du?  </vt:lpstr>
      <vt:lpstr>Spørgsmål 11: Internetforbindelsen driller, hvilket gør det svært at arbejde online. Du skal arbejde med nogle fortrolige filer – hvad gør du?  </vt:lpstr>
      <vt:lpstr>Spørgsmål 12: Du skal lave lange, sikre kodeord til dine forskellige logins, men ved du får svært ved at huske dem alle – hvad gør du?  </vt:lpstr>
      <vt:lpstr>Spørgsmål 12: Du skal lave lange, sikre kodeord til dine forskellige logins, men ved du får svært ved at huske dem alle – hvad gør du? </vt:lpstr>
      <vt:lpstr>Spørgsmål 13: Ved printeren finder du papirer med personoplysninger på en borger. Du har intet med borgeren eller sagen at gøre – hvad gør du?  </vt:lpstr>
      <vt:lpstr>Spørgsmål 13: Ved printeren finder du papirer med personoplysninger på en borger. Du har intet med borgeren eller sagen at gøre – hvad gør du?  </vt:lpstr>
      <vt:lpstr>Spørgsmål 14: Du har modtaget en mail med følsomme eller fortrolige personoplysninger – hvor lang tid må den ligge i din mail, før du sletter denne?  </vt:lpstr>
      <vt:lpstr>Spørgsmål 14: Du har modtaget en mail med følsomme eller fortrolige personoplysninger – hvor lang tid må den ligge i din mail, før du sletter denne?  </vt:lpstr>
      <vt:lpstr>Spørgsmål 15: Du skal rejse i tog til et møde, og vil gerne arbejde på en sag med følsomme oplysninger undervejs – hvad gør du? </vt:lpstr>
      <vt:lpstr>Spørgsmål 15: Du skal rejse i tog til et møde, og vil gerne arbejde på en sag med følsomme oplysninger undervejs – hvad gør du?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Malene Brøsch Edvardsen</dc:creator>
  <cp:lastModifiedBy>Mie Lindgren</cp:lastModifiedBy>
  <cp:revision>1699</cp:revision>
  <cp:lastPrinted>2019-04-04T11:02:59Z</cp:lastPrinted>
  <dcterms:created xsi:type="dcterms:W3CDTF">2015-01-16T10:51:05Z</dcterms:created>
  <dcterms:modified xsi:type="dcterms:W3CDTF">2020-11-03T14:51:56Z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umentInfoFinished">
    <vt:lpwstr>True</vt:lpwstr>
  </property>
</Properties>
</file>